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26" r:id="rId1"/>
  </p:sldMasterIdLst>
  <p:sldIdLst>
    <p:sldId id="256" r:id="rId2"/>
    <p:sldId id="288" r:id="rId3"/>
    <p:sldId id="257" r:id="rId4"/>
    <p:sldId id="258" r:id="rId5"/>
    <p:sldId id="290" r:id="rId6"/>
    <p:sldId id="259" r:id="rId7"/>
    <p:sldId id="260" r:id="rId8"/>
    <p:sldId id="261" r:id="rId9"/>
    <p:sldId id="262" r:id="rId10"/>
    <p:sldId id="291" r:id="rId11"/>
    <p:sldId id="292" r:id="rId12"/>
    <p:sldId id="294" r:id="rId13"/>
    <p:sldId id="297" r:id="rId14"/>
    <p:sldId id="298" r:id="rId15"/>
    <p:sldId id="263" r:id="rId16"/>
    <p:sldId id="304" r:id="rId17"/>
    <p:sldId id="305" r:id="rId18"/>
    <p:sldId id="264" r:id="rId19"/>
    <p:sldId id="265" r:id="rId20"/>
    <p:sldId id="266" r:id="rId21"/>
    <p:sldId id="301" r:id="rId22"/>
    <p:sldId id="267" r:id="rId23"/>
    <p:sldId id="295" r:id="rId24"/>
    <p:sldId id="296" r:id="rId25"/>
    <p:sldId id="268" r:id="rId26"/>
    <p:sldId id="299" r:id="rId27"/>
    <p:sldId id="300" r:id="rId28"/>
    <p:sldId id="270" r:id="rId29"/>
    <p:sldId id="269" r:id="rId30"/>
    <p:sldId id="271" r:id="rId31"/>
    <p:sldId id="272" r:id="rId32"/>
    <p:sldId id="302" r:id="rId33"/>
    <p:sldId id="273" r:id="rId34"/>
    <p:sldId id="274" r:id="rId35"/>
    <p:sldId id="303" r:id="rId36"/>
    <p:sldId id="286" r:id="rId37"/>
    <p:sldId id="275" r:id="rId38"/>
    <p:sldId id="287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FD7C9-C14F-0347-83F6-A4A59A1F9A57}" v="10" dt="2024-11-28T14:34:47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575"/>
  </p:normalViewPr>
  <p:slideViewPr>
    <p:cSldViewPr snapToGrid="0" snapToObjects="1">
      <p:cViewPr varScale="1">
        <p:scale>
          <a:sx n="103" d="100"/>
          <a:sy n="103" d="100"/>
        </p:scale>
        <p:origin x="5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68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ata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32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1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68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diagrams/_rels/drawing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32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1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AF0CE-94A5-4B09-8458-6EAF25BFB0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17C00A3-4C17-46E9-A0A8-0A6D573D8368}">
      <dgm:prSet/>
      <dgm:spPr/>
      <dgm:t>
        <a:bodyPr/>
        <a:lstStyle/>
        <a:p>
          <a:r>
            <a:rPr lang="en-US"/>
            <a:t>Why predicting DDIs is crucial:</a:t>
          </a:r>
        </a:p>
      </dgm:t>
    </dgm:pt>
    <dgm:pt modelId="{7D69121F-BA72-4B56-9DB1-67FDCBBF5EB7}" type="parTrans" cxnId="{C311197D-CFD1-49C5-820F-190C18A0FD0C}">
      <dgm:prSet/>
      <dgm:spPr/>
      <dgm:t>
        <a:bodyPr/>
        <a:lstStyle/>
        <a:p>
          <a:endParaRPr lang="en-US"/>
        </a:p>
      </dgm:t>
    </dgm:pt>
    <dgm:pt modelId="{A5494410-F65F-4304-8177-76DC394A426F}" type="sibTrans" cxnId="{C311197D-CFD1-49C5-820F-190C18A0FD0C}">
      <dgm:prSet/>
      <dgm:spPr/>
      <dgm:t>
        <a:bodyPr/>
        <a:lstStyle/>
        <a:p>
          <a:endParaRPr lang="en-US"/>
        </a:p>
      </dgm:t>
    </dgm:pt>
    <dgm:pt modelId="{2B30B12C-E56A-41FE-945F-185CA2033A99}">
      <dgm:prSet/>
      <dgm:spPr/>
      <dgm:t>
        <a:bodyPr/>
        <a:lstStyle/>
        <a:p>
          <a:r>
            <a:rPr lang="en-US"/>
            <a:t>- Prevent adverse interactions, reducing side effects and life-threatening conditions.</a:t>
          </a:r>
        </a:p>
      </dgm:t>
    </dgm:pt>
    <dgm:pt modelId="{9061BDB2-9E7C-4DCC-A01D-82AB3AB59AE0}" type="parTrans" cxnId="{7DBAF5DE-2CAA-4BBA-B636-9AEBAA0E282A}">
      <dgm:prSet/>
      <dgm:spPr/>
      <dgm:t>
        <a:bodyPr/>
        <a:lstStyle/>
        <a:p>
          <a:endParaRPr lang="en-US"/>
        </a:p>
      </dgm:t>
    </dgm:pt>
    <dgm:pt modelId="{EB36A76B-7B68-4732-9E8B-331B29083FB0}" type="sibTrans" cxnId="{7DBAF5DE-2CAA-4BBA-B636-9AEBAA0E282A}">
      <dgm:prSet/>
      <dgm:spPr/>
      <dgm:t>
        <a:bodyPr/>
        <a:lstStyle/>
        <a:p>
          <a:endParaRPr lang="en-US"/>
        </a:p>
      </dgm:t>
    </dgm:pt>
    <dgm:pt modelId="{7AEE6BE0-7C19-4DD7-8967-C4E44BA027A4}">
      <dgm:prSet/>
      <dgm:spPr/>
      <dgm:t>
        <a:bodyPr/>
        <a:lstStyle/>
        <a:p>
          <a:r>
            <a:rPr lang="en-US"/>
            <a:t>- Improve patient safety by minimizing risks of harmful drug interactions.</a:t>
          </a:r>
        </a:p>
      </dgm:t>
    </dgm:pt>
    <dgm:pt modelId="{0C34A173-78C5-4AB8-8E12-9FD5E5508204}" type="parTrans" cxnId="{364F6C9E-2CC9-4BEF-9FE7-AE4A5C8BE40B}">
      <dgm:prSet/>
      <dgm:spPr/>
      <dgm:t>
        <a:bodyPr/>
        <a:lstStyle/>
        <a:p>
          <a:endParaRPr lang="en-US"/>
        </a:p>
      </dgm:t>
    </dgm:pt>
    <dgm:pt modelId="{4C067A48-BDD9-4F18-A9F5-366F90561F2D}" type="sibTrans" cxnId="{364F6C9E-2CC9-4BEF-9FE7-AE4A5C8BE40B}">
      <dgm:prSet/>
      <dgm:spPr/>
      <dgm:t>
        <a:bodyPr/>
        <a:lstStyle/>
        <a:p>
          <a:endParaRPr lang="en-US"/>
        </a:p>
      </dgm:t>
    </dgm:pt>
    <dgm:pt modelId="{0D2FB0B3-B245-4FF1-A093-6CD7B91A0E90}">
      <dgm:prSet/>
      <dgm:spPr/>
      <dgm:t>
        <a:bodyPr/>
        <a:lstStyle/>
        <a:p>
          <a:r>
            <a:rPr lang="en-US"/>
            <a:t>- Aid drug development by identifying potential interactions early in the pipeline.</a:t>
          </a:r>
        </a:p>
      </dgm:t>
    </dgm:pt>
    <dgm:pt modelId="{32AFBF05-7DE9-47CE-85C1-B8FB821F7ABA}" type="parTrans" cxnId="{AD09B135-B70E-46C5-B331-BE5A79614A91}">
      <dgm:prSet/>
      <dgm:spPr/>
      <dgm:t>
        <a:bodyPr/>
        <a:lstStyle/>
        <a:p>
          <a:endParaRPr lang="en-US"/>
        </a:p>
      </dgm:t>
    </dgm:pt>
    <dgm:pt modelId="{D689D994-A971-4E40-AC4E-F68422287AD5}" type="sibTrans" cxnId="{AD09B135-B70E-46C5-B331-BE5A79614A91}">
      <dgm:prSet/>
      <dgm:spPr/>
      <dgm:t>
        <a:bodyPr/>
        <a:lstStyle/>
        <a:p>
          <a:endParaRPr lang="en-US"/>
        </a:p>
      </dgm:t>
    </dgm:pt>
    <dgm:pt modelId="{B429C79A-97A0-4A40-8D46-F8F8E93F084D}" type="pres">
      <dgm:prSet presAssocID="{855AF0CE-94A5-4B09-8458-6EAF25BFB0BA}" presName="root" presStyleCnt="0">
        <dgm:presLayoutVars>
          <dgm:dir/>
          <dgm:resizeHandles val="exact"/>
        </dgm:presLayoutVars>
      </dgm:prSet>
      <dgm:spPr/>
    </dgm:pt>
    <dgm:pt modelId="{B91ACC23-7078-4580-A0AA-3D702C8DB3A3}" type="pres">
      <dgm:prSet presAssocID="{117C00A3-4C17-46E9-A0A8-0A6D573D8368}" presName="compNode" presStyleCnt="0"/>
      <dgm:spPr/>
    </dgm:pt>
    <dgm:pt modelId="{FB8C527F-A5E8-423A-8D82-863E5073A2E5}" type="pres">
      <dgm:prSet presAssocID="{117C00A3-4C17-46E9-A0A8-0A6D573D8368}" presName="bgRect" presStyleLbl="bgShp" presStyleIdx="0" presStyleCnt="4"/>
      <dgm:spPr/>
    </dgm:pt>
    <dgm:pt modelId="{C4112B51-09C3-49C9-AA39-18D5B740B34E}" type="pres">
      <dgm:prSet presAssocID="{117C00A3-4C17-46E9-A0A8-0A6D573D83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2C9E3AE8-9E1C-4D1D-A115-D5E3D6B1BA52}" type="pres">
      <dgm:prSet presAssocID="{117C00A3-4C17-46E9-A0A8-0A6D573D8368}" presName="spaceRect" presStyleCnt="0"/>
      <dgm:spPr/>
    </dgm:pt>
    <dgm:pt modelId="{9EA6E1A4-64E7-41F2-B7C2-5E4B8CDDC0C7}" type="pres">
      <dgm:prSet presAssocID="{117C00A3-4C17-46E9-A0A8-0A6D573D8368}" presName="parTx" presStyleLbl="revTx" presStyleIdx="0" presStyleCnt="4">
        <dgm:presLayoutVars>
          <dgm:chMax val="0"/>
          <dgm:chPref val="0"/>
        </dgm:presLayoutVars>
      </dgm:prSet>
      <dgm:spPr/>
    </dgm:pt>
    <dgm:pt modelId="{05EC7B66-983B-41A5-8BEA-C85E05CB64DD}" type="pres">
      <dgm:prSet presAssocID="{A5494410-F65F-4304-8177-76DC394A426F}" presName="sibTrans" presStyleCnt="0"/>
      <dgm:spPr/>
    </dgm:pt>
    <dgm:pt modelId="{CED597ED-2D1F-4C94-967E-B40A490583C3}" type="pres">
      <dgm:prSet presAssocID="{2B30B12C-E56A-41FE-945F-185CA2033A99}" presName="compNode" presStyleCnt="0"/>
      <dgm:spPr/>
    </dgm:pt>
    <dgm:pt modelId="{92149029-AFD9-4807-A40B-244AF077E461}" type="pres">
      <dgm:prSet presAssocID="{2B30B12C-E56A-41FE-945F-185CA2033A99}" presName="bgRect" presStyleLbl="bgShp" presStyleIdx="1" presStyleCnt="4"/>
      <dgm:spPr/>
    </dgm:pt>
    <dgm:pt modelId="{DEFC6DAB-1319-4B13-83EB-C65BEBF17A15}" type="pres">
      <dgm:prSet presAssocID="{2B30B12C-E56A-41FE-945F-185CA2033A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175409A4-FB5C-4219-94F9-1EABB6FEDAD1}" type="pres">
      <dgm:prSet presAssocID="{2B30B12C-E56A-41FE-945F-185CA2033A99}" presName="spaceRect" presStyleCnt="0"/>
      <dgm:spPr/>
    </dgm:pt>
    <dgm:pt modelId="{26EEA596-83E0-4931-903E-0BED86E0352C}" type="pres">
      <dgm:prSet presAssocID="{2B30B12C-E56A-41FE-945F-185CA2033A99}" presName="parTx" presStyleLbl="revTx" presStyleIdx="1" presStyleCnt="4">
        <dgm:presLayoutVars>
          <dgm:chMax val="0"/>
          <dgm:chPref val="0"/>
        </dgm:presLayoutVars>
      </dgm:prSet>
      <dgm:spPr/>
    </dgm:pt>
    <dgm:pt modelId="{6AB10772-9981-4790-A5F5-9F3A1B251E48}" type="pres">
      <dgm:prSet presAssocID="{EB36A76B-7B68-4732-9E8B-331B29083FB0}" presName="sibTrans" presStyleCnt="0"/>
      <dgm:spPr/>
    </dgm:pt>
    <dgm:pt modelId="{EDE41B8C-2B5B-4318-9F11-50F98EF3FAAE}" type="pres">
      <dgm:prSet presAssocID="{7AEE6BE0-7C19-4DD7-8967-C4E44BA027A4}" presName="compNode" presStyleCnt="0"/>
      <dgm:spPr/>
    </dgm:pt>
    <dgm:pt modelId="{A5C90FE9-D5ED-4069-8910-82C5CAE0C973}" type="pres">
      <dgm:prSet presAssocID="{7AEE6BE0-7C19-4DD7-8967-C4E44BA027A4}" presName="bgRect" presStyleLbl="bgShp" presStyleIdx="2" presStyleCnt="4"/>
      <dgm:spPr/>
    </dgm:pt>
    <dgm:pt modelId="{3872D4E9-0890-48F7-8671-D41190CEFDAF}" type="pres">
      <dgm:prSet presAssocID="{7AEE6BE0-7C19-4DD7-8967-C4E44BA027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B931C03-FEA0-421F-8F8D-223FF361E1EA}" type="pres">
      <dgm:prSet presAssocID="{7AEE6BE0-7C19-4DD7-8967-C4E44BA027A4}" presName="spaceRect" presStyleCnt="0"/>
      <dgm:spPr/>
    </dgm:pt>
    <dgm:pt modelId="{BE4D53CE-992C-4152-ADFB-73906BCDE678}" type="pres">
      <dgm:prSet presAssocID="{7AEE6BE0-7C19-4DD7-8967-C4E44BA027A4}" presName="parTx" presStyleLbl="revTx" presStyleIdx="2" presStyleCnt="4">
        <dgm:presLayoutVars>
          <dgm:chMax val="0"/>
          <dgm:chPref val="0"/>
        </dgm:presLayoutVars>
      </dgm:prSet>
      <dgm:spPr/>
    </dgm:pt>
    <dgm:pt modelId="{32E3776B-2871-4D86-9869-9A76B6A1569D}" type="pres">
      <dgm:prSet presAssocID="{4C067A48-BDD9-4F18-A9F5-366F90561F2D}" presName="sibTrans" presStyleCnt="0"/>
      <dgm:spPr/>
    </dgm:pt>
    <dgm:pt modelId="{71A6368A-D827-45BF-819D-BE639501B731}" type="pres">
      <dgm:prSet presAssocID="{0D2FB0B3-B245-4FF1-A093-6CD7B91A0E90}" presName="compNode" presStyleCnt="0"/>
      <dgm:spPr/>
    </dgm:pt>
    <dgm:pt modelId="{DAEC0ABC-D8CF-4D2C-A875-541DEAAEB9C2}" type="pres">
      <dgm:prSet presAssocID="{0D2FB0B3-B245-4FF1-A093-6CD7B91A0E90}" presName="bgRect" presStyleLbl="bgShp" presStyleIdx="3" presStyleCnt="4"/>
      <dgm:spPr/>
    </dgm:pt>
    <dgm:pt modelId="{AE14B17D-69A2-4850-A45E-3D7FAFDAE9C8}" type="pres">
      <dgm:prSet presAssocID="{0D2FB0B3-B245-4FF1-A093-6CD7B91A0E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DE6F0259-CDC4-4D7B-A076-1C2F84D5D348}" type="pres">
      <dgm:prSet presAssocID="{0D2FB0B3-B245-4FF1-A093-6CD7B91A0E90}" presName="spaceRect" presStyleCnt="0"/>
      <dgm:spPr/>
    </dgm:pt>
    <dgm:pt modelId="{E0A50DFF-5DCE-4DB3-9199-DC6B0D5BC627}" type="pres">
      <dgm:prSet presAssocID="{0D2FB0B3-B245-4FF1-A093-6CD7B91A0E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D09B135-B70E-46C5-B331-BE5A79614A91}" srcId="{855AF0CE-94A5-4B09-8458-6EAF25BFB0BA}" destId="{0D2FB0B3-B245-4FF1-A093-6CD7B91A0E90}" srcOrd="3" destOrd="0" parTransId="{32AFBF05-7DE9-47CE-85C1-B8FB821F7ABA}" sibTransId="{D689D994-A971-4E40-AC4E-F68422287AD5}"/>
    <dgm:cxn modelId="{84EACB4A-A564-44EC-9A7A-8E7634703987}" type="presOf" srcId="{2B30B12C-E56A-41FE-945F-185CA2033A99}" destId="{26EEA596-83E0-4931-903E-0BED86E0352C}" srcOrd="0" destOrd="0" presId="urn:microsoft.com/office/officeart/2018/2/layout/IconVerticalSolidList"/>
    <dgm:cxn modelId="{E429B469-9C8D-4DD7-B3F0-D1E8E37F76DA}" type="presOf" srcId="{0D2FB0B3-B245-4FF1-A093-6CD7B91A0E90}" destId="{E0A50DFF-5DCE-4DB3-9199-DC6B0D5BC627}" srcOrd="0" destOrd="0" presId="urn:microsoft.com/office/officeart/2018/2/layout/IconVerticalSolidList"/>
    <dgm:cxn modelId="{C311197D-CFD1-49C5-820F-190C18A0FD0C}" srcId="{855AF0CE-94A5-4B09-8458-6EAF25BFB0BA}" destId="{117C00A3-4C17-46E9-A0A8-0A6D573D8368}" srcOrd="0" destOrd="0" parTransId="{7D69121F-BA72-4B56-9DB1-67FDCBBF5EB7}" sibTransId="{A5494410-F65F-4304-8177-76DC394A426F}"/>
    <dgm:cxn modelId="{928E6487-750D-45AD-AE42-6BCD969710BA}" type="presOf" srcId="{855AF0CE-94A5-4B09-8458-6EAF25BFB0BA}" destId="{B429C79A-97A0-4A40-8D46-F8F8E93F084D}" srcOrd="0" destOrd="0" presId="urn:microsoft.com/office/officeart/2018/2/layout/IconVerticalSolidList"/>
    <dgm:cxn modelId="{364F6C9E-2CC9-4BEF-9FE7-AE4A5C8BE40B}" srcId="{855AF0CE-94A5-4B09-8458-6EAF25BFB0BA}" destId="{7AEE6BE0-7C19-4DD7-8967-C4E44BA027A4}" srcOrd="2" destOrd="0" parTransId="{0C34A173-78C5-4AB8-8E12-9FD5E5508204}" sibTransId="{4C067A48-BDD9-4F18-A9F5-366F90561F2D}"/>
    <dgm:cxn modelId="{8C3999A3-9047-4AC9-9F40-CE10329300F6}" type="presOf" srcId="{7AEE6BE0-7C19-4DD7-8967-C4E44BA027A4}" destId="{BE4D53CE-992C-4152-ADFB-73906BCDE678}" srcOrd="0" destOrd="0" presId="urn:microsoft.com/office/officeart/2018/2/layout/IconVerticalSolidList"/>
    <dgm:cxn modelId="{A611F8C8-DE51-48D4-A1A7-33DC11337294}" type="presOf" srcId="{117C00A3-4C17-46E9-A0A8-0A6D573D8368}" destId="{9EA6E1A4-64E7-41F2-B7C2-5E4B8CDDC0C7}" srcOrd="0" destOrd="0" presId="urn:microsoft.com/office/officeart/2018/2/layout/IconVerticalSolidList"/>
    <dgm:cxn modelId="{7DBAF5DE-2CAA-4BBA-B636-9AEBAA0E282A}" srcId="{855AF0CE-94A5-4B09-8458-6EAF25BFB0BA}" destId="{2B30B12C-E56A-41FE-945F-185CA2033A99}" srcOrd="1" destOrd="0" parTransId="{9061BDB2-9E7C-4DCC-A01D-82AB3AB59AE0}" sibTransId="{EB36A76B-7B68-4732-9E8B-331B29083FB0}"/>
    <dgm:cxn modelId="{459404F1-6143-41BB-864E-A30B0DF04C2F}" type="presParOf" srcId="{B429C79A-97A0-4A40-8D46-F8F8E93F084D}" destId="{B91ACC23-7078-4580-A0AA-3D702C8DB3A3}" srcOrd="0" destOrd="0" presId="urn:microsoft.com/office/officeart/2018/2/layout/IconVerticalSolidList"/>
    <dgm:cxn modelId="{204F0602-78A3-48F4-86DA-5FCEF52644F4}" type="presParOf" srcId="{B91ACC23-7078-4580-A0AA-3D702C8DB3A3}" destId="{FB8C527F-A5E8-423A-8D82-863E5073A2E5}" srcOrd="0" destOrd="0" presId="urn:microsoft.com/office/officeart/2018/2/layout/IconVerticalSolidList"/>
    <dgm:cxn modelId="{6A951EC1-F8A5-4B3B-BAF6-B457310D3F06}" type="presParOf" srcId="{B91ACC23-7078-4580-A0AA-3D702C8DB3A3}" destId="{C4112B51-09C3-49C9-AA39-18D5B740B34E}" srcOrd="1" destOrd="0" presId="urn:microsoft.com/office/officeart/2018/2/layout/IconVerticalSolidList"/>
    <dgm:cxn modelId="{5ACC1EBA-B430-43DB-9A5A-FEFDB30C4BCB}" type="presParOf" srcId="{B91ACC23-7078-4580-A0AA-3D702C8DB3A3}" destId="{2C9E3AE8-9E1C-4D1D-A115-D5E3D6B1BA52}" srcOrd="2" destOrd="0" presId="urn:microsoft.com/office/officeart/2018/2/layout/IconVerticalSolidList"/>
    <dgm:cxn modelId="{7C8C275E-2078-4612-A413-86D1F7F3408A}" type="presParOf" srcId="{B91ACC23-7078-4580-A0AA-3D702C8DB3A3}" destId="{9EA6E1A4-64E7-41F2-B7C2-5E4B8CDDC0C7}" srcOrd="3" destOrd="0" presId="urn:microsoft.com/office/officeart/2018/2/layout/IconVerticalSolidList"/>
    <dgm:cxn modelId="{BB58C594-F267-4B1A-94D9-873F07FE0771}" type="presParOf" srcId="{B429C79A-97A0-4A40-8D46-F8F8E93F084D}" destId="{05EC7B66-983B-41A5-8BEA-C85E05CB64DD}" srcOrd="1" destOrd="0" presId="urn:microsoft.com/office/officeart/2018/2/layout/IconVerticalSolidList"/>
    <dgm:cxn modelId="{E4480615-1E5D-489D-8D84-98A89C8604E5}" type="presParOf" srcId="{B429C79A-97A0-4A40-8D46-F8F8E93F084D}" destId="{CED597ED-2D1F-4C94-967E-B40A490583C3}" srcOrd="2" destOrd="0" presId="urn:microsoft.com/office/officeart/2018/2/layout/IconVerticalSolidList"/>
    <dgm:cxn modelId="{788F5E98-0E54-4C23-B591-27E17A02627C}" type="presParOf" srcId="{CED597ED-2D1F-4C94-967E-B40A490583C3}" destId="{92149029-AFD9-4807-A40B-244AF077E461}" srcOrd="0" destOrd="0" presId="urn:microsoft.com/office/officeart/2018/2/layout/IconVerticalSolidList"/>
    <dgm:cxn modelId="{C64B238D-BF0A-415E-82E7-01531313442C}" type="presParOf" srcId="{CED597ED-2D1F-4C94-967E-B40A490583C3}" destId="{DEFC6DAB-1319-4B13-83EB-C65BEBF17A15}" srcOrd="1" destOrd="0" presId="urn:microsoft.com/office/officeart/2018/2/layout/IconVerticalSolidList"/>
    <dgm:cxn modelId="{386B9651-7382-4308-A69A-FB3EC9E291F7}" type="presParOf" srcId="{CED597ED-2D1F-4C94-967E-B40A490583C3}" destId="{175409A4-FB5C-4219-94F9-1EABB6FEDAD1}" srcOrd="2" destOrd="0" presId="urn:microsoft.com/office/officeart/2018/2/layout/IconVerticalSolidList"/>
    <dgm:cxn modelId="{BC3FD11D-5089-4406-930B-260523BA7BE5}" type="presParOf" srcId="{CED597ED-2D1F-4C94-967E-B40A490583C3}" destId="{26EEA596-83E0-4931-903E-0BED86E0352C}" srcOrd="3" destOrd="0" presId="urn:microsoft.com/office/officeart/2018/2/layout/IconVerticalSolidList"/>
    <dgm:cxn modelId="{FA145495-7D7F-436D-B49F-3B0F87C7DC4A}" type="presParOf" srcId="{B429C79A-97A0-4A40-8D46-F8F8E93F084D}" destId="{6AB10772-9981-4790-A5F5-9F3A1B251E48}" srcOrd="3" destOrd="0" presId="urn:microsoft.com/office/officeart/2018/2/layout/IconVerticalSolidList"/>
    <dgm:cxn modelId="{09C22787-0307-4BCA-BC1E-EDBB7C2A6C1B}" type="presParOf" srcId="{B429C79A-97A0-4A40-8D46-F8F8E93F084D}" destId="{EDE41B8C-2B5B-4318-9F11-50F98EF3FAAE}" srcOrd="4" destOrd="0" presId="urn:microsoft.com/office/officeart/2018/2/layout/IconVerticalSolidList"/>
    <dgm:cxn modelId="{A9BDD736-D2D3-4B83-A43D-2E1DF29F7DBA}" type="presParOf" srcId="{EDE41B8C-2B5B-4318-9F11-50F98EF3FAAE}" destId="{A5C90FE9-D5ED-4069-8910-82C5CAE0C973}" srcOrd="0" destOrd="0" presId="urn:microsoft.com/office/officeart/2018/2/layout/IconVerticalSolidList"/>
    <dgm:cxn modelId="{4FECA4E5-B088-4C80-8860-715DBEC47C15}" type="presParOf" srcId="{EDE41B8C-2B5B-4318-9F11-50F98EF3FAAE}" destId="{3872D4E9-0890-48F7-8671-D41190CEFDAF}" srcOrd="1" destOrd="0" presId="urn:microsoft.com/office/officeart/2018/2/layout/IconVerticalSolidList"/>
    <dgm:cxn modelId="{D9420B56-EEED-400E-A6FA-6D020E8BA5DC}" type="presParOf" srcId="{EDE41B8C-2B5B-4318-9F11-50F98EF3FAAE}" destId="{AB931C03-FEA0-421F-8F8D-223FF361E1EA}" srcOrd="2" destOrd="0" presId="urn:microsoft.com/office/officeart/2018/2/layout/IconVerticalSolidList"/>
    <dgm:cxn modelId="{04B1F8FD-F16D-4A47-B3DA-7F1B645FB425}" type="presParOf" srcId="{EDE41B8C-2B5B-4318-9F11-50F98EF3FAAE}" destId="{BE4D53CE-992C-4152-ADFB-73906BCDE678}" srcOrd="3" destOrd="0" presId="urn:microsoft.com/office/officeart/2018/2/layout/IconVerticalSolidList"/>
    <dgm:cxn modelId="{2F8BC6DC-D3BF-4030-99B1-ABF4E1719F3D}" type="presParOf" srcId="{B429C79A-97A0-4A40-8D46-F8F8E93F084D}" destId="{32E3776B-2871-4D86-9869-9A76B6A1569D}" srcOrd="5" destOrd="0" presId="urn:microsoft.com/office/officeart/2018/2/layout/IconVerticalSolidList"/>
    <dgm:cxn modelId="{42F771C5-D01F-4257-B6A8-1A24AE3C02F5}" type="presParOf" srcId="{B429C79A-97A0-4A40-8D46-F8F8E93F084D}" destId="{71A6368A-D827-45BF-819D-BE639501B731}" srcOrd="6" destOrd="0" presId="urn:microsoft.com/office/officeart/2018/2/layout/IconVerticalSolidList"/>
    <dgm:cxn modelId="{DACD827B-2F80-4637-A7D9-F15363141CBF}" type="presParOf" srcId="{71A6368A-D827-45BF-819D-BE639501B731}" destId="{DAEC0ABC-D8CF-4D2C-A875-541DEAAEB9C2}" srcOrd="0" destOrd="0" presId="urn:microsoft.com/office/officeart/2018/2/layout/IconVerticalSolidList"/>
    <dgm:cxn modelId="{4517242D-8BB7-484A-8010-47679AE0095B}" type="presParOf" srcId="{71A6368A-D827-45BF-819D-BE639501B731}" destId="{AE14B17D-69A2-4850-A45E-3D7FAFDAE9C8}" srcOrd="1" destOrd="0" presId="urn:microsoft.com/office/officeart/2018/2/layout/IconVerticalSolidList"/>
    <dgm:cxn modelId="{915C4E1D-4426-47DA-B368-9D6C4A9CE70D}" type="presParOf" srcId="{71A6368A-D827-45BF-819D-BE639501B731}" destId="{DE6F0259-CDC4-4D7B-A076-1C2F84D5D348}" srcOrd="2" destOrd="0" presId="urn:microsoft.com/office/officeart/2018/2/layout/IconVerticalSolidList"/>
    <dgm:cxn modelId="{5BF776F3-16E3-4DDF-B124-45A9152D0573}" type="presParOf" srcId="{71A6368A-D827-45BF-819D-BE639501B731}" destId="{E0A50DFF-5DCE-4DB3-9199-DC6B0D5BC6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B759DA-FB3B-490E-A683-F06D7D9B483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AAF29-0A94-4D63-902E-AB6EFE06F400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D903B20C-D880-4DAC-AE06-2CBC9B9F53CF}" type="parTrans" cxnId="{18F43369-BDE3-4931-B01E-8ADE814F8E86}">
      <dgm:prSet/>
      <dgm:spPr/>
      <dgm:t>
        <a:bodyPr/>
        <a:lstStyle/>
        <a:p>
          <a:endParaRPr lang="en-US"/>
        </a:p>
      </dgm:t>
    </dgm:pt>
    <dgm:pt modelId="{9C738591-46DA-41DE-8793-FE289BBC4BAC}" type="sibTrans" cxnId="{18F43369-BDE3-4931-B01E-8ADE814F8E86}">
      <dgm:prSet/>
      <dgm:spPr/>
      <dgm:t>
        <a:bodyPr/>
        <a:lstStyle/>
        <a:p>
          <a:endParaRPr lang="en-US"/>
        </a:p>
      </dgm:t>
    </dgm:pt>
    <dgm:pt modelId="{6AC7EBCE-2B4E-46F4-9013-F6DF11932D07}">
      <dgm:prSet/>
      <dgm:spPr/>
      <dgm:t>
        <a:bodyPr/>
        <a:lstStyle/>
        <a:p>
          <a:r>
            <a:rPr lang="en-US"/>
            <a:t>Capture structural and functional properties of proteins to serve as input features for drug-target interactions.</a:t>
          </a:r>
        </a:p>
      </dgm:t>
    </dgm:pt>
    <dgm:pt modelId="{79D89777-317B-43C1-8EB7-6F11037E5092}" type="parTrans" cxnId="{4851E31C-A3DC-4770-9D1B-F61F6C8E1CFC}">
      <dgm:prSet/>
      <dgm:spPr/>
      <dgm:t>
        <a:bodyPr/>
        <a:lstStyle/>
        <a:p>
          <a:endParaRPr lang="en-US"/>
        </a:p>
      </dgm:t>
    </dgm:pt>
    <dgm:pt modelId="{E7358A48-0E31-4A12-80AB-D0FAB6B1859A}" type="sibTrans" cxnId="{4851E31C-A3DC-4770-9D1B-F61F6C8E1CFC}">
      <dgm:prSet/>
      <dgm:spPr/>
      <dgm:t>
        <a:bodyPr/>
        <a:lstStyle/>
        <a:p>
          <a:endParaRPr lang="en-US"/>
        </a:p>
      </dgm:t>
    </dgm:pt>
    <dgm:pt modelId="{8C4C3BCB-113A-4733-934C-6D205EC634C6}">
      <dgm:prSet/>
      <dgm:spPr/>
      <dgm:t>
        <a:bodyPr/>
        <a:lstStyle/>
        <a:p>
          <a:r>
            <a:rPr lang="en-US" b="1"/>
            <a:t>Method Used:</a:t>
          </a:r>
          <a:endParaRPr lang="en-US"/>
        </a:p>
      </dgm:t>
    </dgm:pt>
    <dgm:pt modelId="{4C60587F-3A7C-4B1F-BE30-9D6364343888}" type="parTrans" cxnId="{E72466C1-11EB-4589-AAAD-31B5F89E8B21}">
      <dgm:prSet/>
      <dgm:spPr/>
      <dgm:t>
        <a:bodyPr/>
        <a:lstStyle/>
        <a:p>
          <a:endParaRPr lang="en-US"/>
        </a:p>
      </dgm:t>
    </dgm:pt>
    <dgm:pt modelId="{3D812A15-4139-4BEB-A073-6D1BB9C1FD82}" type="sibTrans" cxnId="{E72466C1-11EB-4589-AAAD-31B5F89E8B21}">
      <dgm:prSet/>
      <dgm:spPr/>
      <dgm:t>
        <a:bodyPr/>
        <a:lstStyle/>
        <a:p>
          <a:endParaRPr lang="en-US"/>
        </a:p>
      </dgm:t>
    </dgm:pt>
    <dgm:pt modelId="{51904BD5-6635-4027-A4F4-7E40BA1064A0}">
      <dgm:prSet/>
      <dgm:spPr/>
      <dgm:t>
        <a:bodyPr/>
        <a:lstStyle/>
        <a:p>
          <a:r>
            <a:rPr lang="en-US" b="1"/>
            <a:t>ProtBERT Model:</a:t>
          </a:r>
          <a:endParaRPr lang="en-US"/>
        </a:p>
      </dgm:t>
    </dgm:pt>
    <dgm:pt modelId="{644CB67F-D97C-4186-8220-73C6699D456D}" type="parTrans" cxnId="{069860CC-9DEC-4F64-B84F-2D2EE4BAE800}">
      <dgm:prSet/>
      <dgm:spPr/>
      <dgm:t>
        <a:bodyPr/>
        <a:lstStyle/>
        <a:p>
          <a:endParaRPr lang="en-US"/>
        </a:p>
      </dgm:t>
    </dgm:pt>
    <dgm:pt modelId="{36E51F70-3534-42B8-8C77-2AE7A61CFF5E}" type="sibTrans" cxnId="{069860CC-9DEC-4F64-B84F-2D2EE4BAE800}">
      <dgm:prSet/>
      <dgm:spPr/>
      <dgm:t>
        <a:bodyPr/>
        <a:lstStyle/>
        <a:p>
          <a:endParaRPr lang="en-US"/>
        </a:p>
      </dgm:t>
    </dgm:pt>
    <dgm:pt modelId="{E077C042-6488-40C3-BF41-03BC2C8DFFB9}">
      <dgm:prSet/>
      <dgm:spPr/>
      <dgm:t>
        <a:bodyPr/>
        <a:lstStyle/>
        <a:p>
          <a:r>
            <a:rPr lang="en-US"/>
            <a:t>A transformer-based model trained on protein sequences.</a:t>
          </a:r>
        </a:p>
      </dgm:t>
    </dgm:pt>
    <dgm:pt modelId="{CA5B2FD7-3082-48E9-A08B-84DD36F98B30}" type="parTrans" cxnId="{844DACD0-4790-45A7-BD22-3BF071DFB132}">
      <dgm:prSet/>
      <dgm:spPr/>
      <dgm:t>
        <a:bodyPr/>
        <a:lstStyle/>
        <a:p>
          <a:endParaRPr lang="en-US"/>
        </a:p>
      </dgm:t>
    </dgm:pt>
    <dgm:pt modelId="{990B3E42-1E72-4864-9AC7-820BA66F9555}" type="sibTrans" cxnId="{844DACD0-4790-45A7-BD22-3BF071DFB132}">
      <dgm:prSet/>
      <dgm:spPr/>
      <dgm:t>
        <a:bodyPr/>
        <a:lstStyle/>
        <a:p>
          <a:endParaRPr lang="en-US"/>
        </a:p>
      </dgm:t>
    </dgm:pt>
    <dgm:pt modelId="{06E39613-B266-4E97-8D63-1CF1DBB4FC41}">
      <dgm:prSet/>
      <dgm:spPr/>
      <dgm:t>
        <a:bodyPr/>
        <a:lstStyle/>
        <a:p>
          <a:r>
            <a:rPr lang="en-US"/>
            <a:t>Generates embeddings that capture sequence patterns and biological significance.</a:t>
          </a:r>
        </a:p>
      </dgm:t>
    </dgm:pt>
    <dgm:pt modelId="{A5E4AB7E-6E7F-437E-AB83-310CC3A545A8}" type="parTrans" cxnId="{06AF2A01-CF1E-406C-89FD-A17EA76E57FA}">
      <dgm:prSet/>
      <dgm:spPr/>
      <dgm:t>
        <a:bodyPr/>
        <a:lstStyle/>
        <a:p>
          <a:endParaRPr lang="en-US"/>
        </a:p>
      </dgm:t>
    </dgm:pt>
    <dgm:pt modelId="{7ECD14A1-02C1-44EC-8FE3-81AF8DCF68F9}" type="sibTrans" cxnId="{06AF2A01-CF1E-406C-89FD-A17EA76E57FA}">
      <dgm:prSet/>
      <dgm:spPr/>
      <dgm:t>
        <a:bodyPr/>
        <a:lstStyle/>
        <a:p>
          <a:endParaRPr lang="en-US"/>
        </a:p>
      </dgm:t>
    </dgm:pt>
    <dgm:pt modelId="{E4515116-2D9A-4970-AE67-DAB80348414C}">
      <dgm:prSet/>
      <dgm:spPr/>
      <dgm:t>
        <a:bodyPr/>
        <a:lstStyle/>
        <a:p>
          <a:r>
            <a:rPr lang="en-US" b="1"/>
            <a:t>Embedding Details:</a:t>
          </a:r>
          <a:endParaRPr lang="en-US"/>
        </a:p>
      </dgm:t>
    </dgm:pt>
    <dgm:pt modelId="{00D69C3A-D3E3-402A-96FF-A13B4242B1B9}" type="parTrans" cxnId="{3865C242-2F14-4DD7-971C-2CC081812B33}">
      <dgm:prSet/>
      <dgm:spPr/>
      <dgm:t>
        <a:bodyPr/>
        <a:lstStyle/>
        <a:p>
          <a:endParaRPr lang="en-US"/>
        </a:p>
      </dgm:t>
    </dgm:pt>
    <dgm:pt modelId="{5100D477-53D1-4DB3-B667-6FE3F9BF22DE}" type="sibTrans" cxnId="{3865C242-2F14-4DD7-971C-2CC081812B33}">
      <dgm:prSet/>
      <dgm:spPr/>
      <dgm:t>
        <a:bodyPr/>
        <a:lstStyle/>
        <a:p>
          <a:endParaRPr lang="en-US"/>
        </a:p>
      </dgm:t>
    </dgm:pt>
    <dgm:pt modelId="{CF041BD4-D966-4C41-B844-651EA37AA5A3}">
      <dgm:prSet/>
      <dgm:spPr/>
      <dgm:t>
        <a:bodyPr/>
        <a:lstStyle/>
        <a:p>
          <a:r>
            <a:rPr lang="en-US" b="1"/>
            <a:t>Input:</a:t>
          </a:r>
          <a:r>
            <a:rPr lang="en-US"/>
            <a:t> Protein sequences in FASTA format.</a:t>
          </a:r>
        </a:p>
      </dgm:t>
    </dgm:pt>
    <dgm:pt modelId="{8C7B3C2D-E2E7-4167-B79A-5728A2C0F2A3}" type="parTrans" cxnId="{17A2FA50-9DF0-43E3-9420-918EEF7CD44C}">
      <dgm:prSet/>
      <dgm:spPr/>
      <dgm:t>
        <a:bodyPr/>
        <a:lstStyle/>
        <a:p>
          <a:endParaRPr lang="en-US"/>
        </a:p>
      </dgm:t>
    </dgm:pt>
    <dgm:pt modelId="{57E07DD0-87AD-46F1-B37F-1F5557448F17}" type="sibTrans" cxnId="{17A2FA50-9DF0-43E3-9420-918EEF7CD44C}">
      <dgm:prSet/>
      <dgm:spPr/>
      <dgm:t>
        <a:bodyPr/>
        <a:lstStyle/>
        <a:p>
          <a:endParaRPr lang="en-US"/>
        </a:p>
      </dgm:t>
    </dgm:pt>
    <dgm:pt modelId="{6AA70AF8-9FB3-412E-AAD0-6A461140BD40}">
      <dgm:prSet/>
      <dgm:spPr/>
      <dgm:t>
        <a:bodyPr/>
        <a:lstStyle/>
        <a:p>
          <a:r>
            <a:rPr lang="en-US" b="1"/>
            <a:t>Output:</a:t>
          </a:r>
          <a:r>
            <a:rPr lang="en-US"/>
            <a:t> Fixed-length 1,024-dimensional embeddings for each protein.</a:t>
          </a:r>
        </a:p>
      </dgm:t>
    </dgm:pt>
    <dgm:pt modelId="{1CD808BC-389C-427F-9975-F11332447A40}" type="parTrans" cxnId="{CB9CA3FA-AFF1-4F32-8505-050669B5BC0B}">
      <dgm:prSet/>
      <dgm:spPr/>
      <dgm:t>
        <a:bodyPr/>
        <a:lstStyle/>
        <a:p>
          <a:endParaRPr lang="en-US"/>
        </a:p>
      </dgm:t>
    </dgm:pt>
    <dgm:pt modelId="{D62EB3AA-DB04-405C-94C1-DB1CEB40FFED}" type="sibTrans" cxnId="{CB9CA3FA-AFF1-4F32-8505-050669B5BC0B}">
      <dgm:prSet/>
      <dgm:spPr/>
      <dgm:t>
        <a:bodyPr/>
        <a:lstStyle/>
        <a:p>
          <a:endParaRPr lang="en-US"/>
        </a:p>
      </dgm:t>
    </dgm:pt>
    <dgm:pt modelId="{5E3340B8-E05C-4C65-BB8A-8C43841D8D63}">
      <dgm:prSet/>
      <dgm:spPr/>
      <dgm:t>
        <a:bodyPr/>
        <a:lstStyle/>
        <a:p>
          <a:r>
            <a:rPr lang="en-US" b="1"/>
            <a:t>Total Proteins Embedded:</a:t>
          </a:r>
          <a:r>
            <a:rPr lang="en-US"/>
            <a:t> 4,900 sequences.</a:t>
          </a:r>
        </a:p>
      </dgm:t>
    </dgm:pt>
    <dgm:pt modelId="{78BAA441-248B-4085-8D6C-33BF08CD2E52}" type="parTrans" cxnId="{A3B06D85-91BB-48E4-B3C8-42811872FA3F}">
      <dgm:prSet/>
      <dgm:spPr/>
      <dgm:t>
        <a:bodyPr/>
        <a:lstStyle/>
        <a:p>
          <a:endParaRPr lang="en-US"/>
        </a:p>
      </dgm:t>
    </dgm:pt>
    <dgm:pt modelId="{C26E8B4E-0942-467D-9F0E-E2E1912D8A5B}" type="sibTrans" cxnId="{A3B06D85-91BB-48E4-B3C8-42811872FA3F}">
      <dgm:prSet/>
      <dgm:spPr/>
      <dgm:t>
        <a:bodyPr/>
        <a:lstStyle/>
        <a:p>
          <a:endParaRPr lang="en-US"/>
        </a:p>
      </dgm:t>
    </dgm:pt>
    <dgm:pt modelId="{88C7C9EE-EF3A-4BC3-B34C-146B886FF271}">
      <dgm:prSet/>
      <dgm:spPr/>
      <dgm:t>
        <a:bodyPr/>
        <a:lstStyle/>
        <a:p>
          <a:r>
            <a:rPr lang="en-US" b="1"/>
            <a:t>Example:</a:t>
          </a:r>
          <a:endParaRPr lang="en-US"/>
        </a:p>
      </dgm:t>
    </dgm:pt>
    <dgm:pt modelId="{6C38CF47-729D-4C38-B55A-E12AF679E4D0}" type="parTrans" cxnId="{8745C040-32F3-4F43-BD2A-511F8EB5EEF6}">
      <dgm:prSet/>
      <dgm:spPr/>
      <dgm:t>
        <a:bodyPr/>
        <a:lstStyle/>
        <a:p>
          <a:endParaRPr lang="en-US"/>
        </a:p>
      </dgm:t>
    </dgm:pt>
    <dgm:pt modelId="{D5F664A8-0AED-43B6-9DA0-D9BCC136CB6C}" type="sibTrans" cxnId="{8745C040-32F3-4F43-BD2A-511F8EB5EEF6}">
      <dgm:prSet/>
      <dgm:spPr/>
      <dgm:t>
        <a:bodyPr/>
        <a:lstStyle/>
        <a:p>
          <a:endParaRPr lang="en-US"/>
        </a:p>
      </dgm:t>
    </dgm:pt>
    <dgm:pt modelId="{785CC3A0-E618-4C4E-8292-44B79169ACDC}">
      <dgm:prSet/>
      <dgm:spPr/>
      <dgm:t>
        <a:bodyPr/>
        <a:lstStyle/>
        <a:p>
          <a:r>
            <a:rPr lang="en-US" b="1"/>
            <a:t>Protein ID:</a:t>
          </a:r>
          <a:r>
            <a:rPr lang="en-US"/>
            <a:t> P12345</a:t>
          </a:r>
        </a:p>
      </dgm:t>
    </dgm:pt>
    <dgm:pt modelId="{3B50846B-C8E4-4DF8-8B36-AC743AC435A2}" type="parTrans" cxnId="{3124A156-2094-42EE-AAAE-D1C6E1CAB3FD}">
      <dgm:prSet/>
      <dgm:spPr/>
      <dgm:t>
        <a:bodyPr/>
        <a:lstStyle/>
        <a:p>
          <a:endParaRPr lang="en-US"/>
        </a:p>
      </dgm:t>
    </dgm:pt>
    <dgm:pt modelId="{34FA992C-0AD5-460F-A7BF-70FD395F751C}" type="sibTrans" cxnId="{3124A156-2094-42EE-AAAE-D1C6E1CAB3FD}">
      <dgm:prSet/>
      <dgm:spPr/>
      <dgm:t>
        <a:bodyPr/>
        <a:lstStyle/>
        <a:p>
          <a:endParaRPr lang="en-US"/>
        </a:p>
      </dgm:t>
    </dgm:pt>
    <dgm:pt modelId="{F3210DBE-788A-4BFA-8C49-8711CE523869}">
      <dgm:prSet/>
      <dgm:spPr/>
      <dgm:t>
        <a:bodyPr/>
        <a:lstStyle/>
        <a:p>
          <a:r>
            <a:rPr lang="en-US" b="1" dirty="0"/>
            <a:t>Sequence:</a:t>
          </a:r>
          <a:r>
            <a:rPr lang="en-US" dirty="0"/>
            <a:t> "MKTAYIAKQRQISFVKSHFSRQDILDLWQTY..."</a:t>
          </a:r>
        </a:p>
      </dgm:t>
    </dgm:pt>
    <dgm:pt modelId="{33935E5E-A176-4371-B8D7-EDA8BC0DAE7C}" type="parTrans" cxnId="{195B3598-5B74-43DB-B594-A79D7F2FE2DB}">
      <dgm:prSet/>
      <dgm:spPr/>
      <dgm:t>
        <a:bodyPr/>
        <a:lstStyle/>
        <a:p>
          <a:endParaRPr lang="en-US"/>
        </a:p>
      </dgm:t>
    </dgm:pt>
    <dgm:pt modelId="{D9E6E51B-DF9A-49F2-A0AA-6533A91EF954}" type="sibTrans" cxnId="{195B3598-5B74-43DB-B594-A79D7F2FE2DB}">
      <dgm:prSet/>
      <dgm:spPr/>
      <dgm:t>
        <a:bodyPr/>
        <a:lstStyle/>
        <a:p>
          <a:endParaRPr lang="en-US"/>
        </a:p>
      </dgm:t>
    </dgm:pt>
    <dgm:pt modelId="{05D86EA1-8CEA-4AE1-A7D3-B3F2F2DBFFD1}">
      <dgm:prSet/>
      <dgm:spPr/>
      <dgm:t>
        <a:bodyPr/>
        <a:lstStyle/>
        <a:p>
          <a:r>
            <a:rPr lang="en-US" b="1"/>
            <a:t>Embedding Shape:</a:t>
          </a:r>
          <a:r>
            <a:rPr lang="en-US"/>
            <a:t> (1,024)</a:t>
          </a:r>
        </a:p>
      </dgm:t>
    </dgm:pt>
    <dgm:pt modelId="{C5758A0F-CC56-43AB-A512-5947757F452E}" type="parTrans" cxnId="{E373788C-CBA6-49C0-BBEA-D4F5A43FDC15}">
      <dgm:prSet/>
      <dgm:spPr/>
      <dgm:t>
        <a:bodyPr/>
        <a:lstStyle/>
        <a:p>
          <a:endParaRPr lang="en-US"/>
        </a:p>
      </dgm:t>
    </dgm:pt>
    <dgm:pt modelId="{1B219240-6A55-467D-B450-48B6DC86B21F}" type="sibTrans" cxnId="{E373788C-CBA6-49C0-BBEA-D4F5A43FDC15}">
      <dgm:prSet/>
      <dgm:spPr/>
      <dgm:t>
        <a:bodyPr/>
        <a:lstStyle/>
        <a:p>
          <a:endParaRPr lang="en-US"/>
        </a:p>
      </dgm:t>
    </dgm:pt>
    <dgm:pt modelId="{856B3A75-BE3E-40FB-83CD-51E08DCB8603}">
      <dgm:prSet/>
      <dgm:spPr/>
      <dgm:t>
        <a:bodyPr/>
        <a:lstStyle/>
        <a:p>
          <a:r>
            <a:rPr lang="en-US" b="1"/>
            <a:t>Impact:</a:t>
          </a:r>
          <a:endParaRPr lang="en-US"/>
        </a:p>
      </dgm:t>
    </dgm:pt>
    <dgm:pt modelId="{F86E7F46-5DDA-4C61-9D11-FD3744984ACE}" type="parTrans" cxnId="{AAAE1751-852E-4450-B4B1-A0351ED3B30A}">
      <dgm:prSet/>
      <dgm:spPr/>
      <dgm:t>
        <a:bodyPr/>
        <a:lstStyle/>
        <a:p>
          <a:endParaRPr lang="en-US"/>
        </a:p>
      </dgm:t>
    </dgm:pt>
    <dgm:pt modelId="{D174E05C-61F8-457F-817D-E3D33EAAF4E2}" type="sibTrans" cxnId="{AAAE1751-852E-4450-B4B1-A0351ED3B30A}">
      <dgm:prSet/>
      <dgm:spPr/>
      <dgm:t>
        <a:bodyPr/>
        <a:lstStyle/>
        <a:p>
          <a:endParaRPr lang="en-US"/>
        </a:p>
      </dgm:t>
    </dgm:pt>
    <dgm:pt modelId="{52F02E51-05EF-4DDC-AA79-0FFE28A1B476}">
      <dgm:prSet/>
      <dgm:spPr/>
      <dgm:t>
        <a:bodyPr/>
        <a:lstStyle/>
        <a:p>
          <a:r>
            <a:rPr lang="en-US"/>
            <a:t>Provides biologically meaningful representations to improve the accuracy of DDI prediction models.</a:t>
          </a:r>
        </a:p>
      </dgm:t>
    </dgm:pt>
    <dgm:pt modelId="{71C7FC9C-BC5C-4280-82F9-B5CBB58E095C}" type="parTrans" cxnId="{4B69BBC5-FDCC-4BF4-A48C-18F1A9A02F03}">
      <dgm:prSet/>
      <dgm:spPr/>
      <dgm:t>
        <a:bodyPr/>
        <a:lstStyle/>
        <a:p>
          <a:endParaRPr lang="en-US"/>
        </a:p>
      </dgm:t>
    </dgm:pt>
    <dgm:pt modelId="{C9CEC914-7690-44D9-87D2-2D409821F838}" type="sibTrans" cxnId="{4B69BBC5-FDCC-4BF4-A48C-18F1A9A02F03}">
      <dgm:prSet/>
      <dgm:spPr/>
      <dgm:t>
        <a:bodyPr/>
        <a:lstStyle/>
        <a:p>
          <a:endParaRPr lang="en-US"/>
        </a:p>
      </dgm:t>
    </dgm:pt>
    <dgm:pt modelId="{D10D699C-7F6F-D24F-AE3B-3B4F88CA7072}" type="pres">
      <dgm:prSet presAssocID="{F0B759DA-FB3B-490E-A683-F06D7D9B4830}" presName="Name0" presStyleCnt="0">
        <dgm:presLayoutVars>
          <dgm:dir/>
          <dgm:animLvl val="lvl"/>
          <dgm:resizeHandles val="exact"/>
        </dgm:presLayoutVars>
      </dgm:prSet>
      <dgm:spPr/>
    </dgm:pt>
    <dgm:pt modelId="{D4850AB6-E3F4-8349-88C5-61743A1097DC}" type="pres">
      <dgm:prSet presAssocID="{35CAAF29-0A94-4D63-902E-AB6EFE06F400}" presName="linNode" presStyleCnt="0"/>
      <dgm:spPr/>
    </dgm:pt>
    <dgm:pt modelId="{0FBF60FC-29E8-1D48-B0BB-E0101E3E8982}" type="pres">
      <dgm:prSet presAssocID="{35CAAF29-0A94-4D63-902E-AB6EFE06F400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F35978A-B026-F441-8AFA-484F9676A851}" type="pres">
      <dgm:prSet presAssocID="{35CAAF29-0A94-4D63-902E-AB6EFE06F400}" presName="descendantText" presStyleLbl="alignAccFollowNode1" presStyleIdx="0" presStyleCnt="5">
        <dgm:presLayoutVars>
          <dgm:bulletEnabled/>
        </dgm:presLayoutVars>
      </dgm:prSet>
      <dgm:spPr/>
    </dgm:pt>
    <dgm:pt modelId="{668F214A-5ED3-8145-840E-4C223F2E9148}" type="pres">
      <dgm:prSet presAssocID="{9C738591-46DA-41DE-8793-FE289BBC4BAC}" presName="sp" presStyleCnt="0"/>
      <dgm:spPr/>
    </dgm:pt>
    <dgm:pt modelId="{04E9C750-DC7A-A34B-900A-3DEAD31E81CD}" type="pres">
      <dgm:prSet presAssocID="{8C4C3BCB-113A-4733-934C-6D205EC634C6}" presName="linNode" presStyleCnt="0"/>
      <dgm:spPr/>
    </dgm:pt>
    <dgm:pt modelId="{D5AEEE7F-5421-EB4A-B416-F2CFF255A920}" type="pres">
      <dgm:prSet presAssocID="{8C4C3BCB-113A-4733-934C-6D205EC634C6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E75C31A9-63C0-414F-9DA4-AED2321B12EF}" type="pres">
      <dgm:prSet presAssocID="{8C4C3BCB-113A-4733-934C-6D205EC634C6}" presName="descendantText" presStyleLbl="alignAccFollowNode1" presStyleIdx="1" presStyleCnt="5">
        <dgm:presLayoutVars>
          <dgm:bulletEnabled/>
        </dgm:presLayoutVars>
      </dgm:prSet>
      <dgm:spPr/>
    </dgm:pt>
    <dgm:pt modelId="{65E244D4-F71F-4749-BFF2-265F201DD8A2}" type="pres">
      <dgm:prSet presAssocID="{3D812A15-4139-4BEB-A073-6D1BB9C1FD82}" presName="sp" presStyleCnt="0"/>
      <dgm:spPr/>
    </dgm:pt>
    <dgm:pt modelId="{B4075DED-669D-1243-9509-E5F38DF304CA}" type="pres">
      <dgm:prSet presAssocID="{E4515116-2D9A-4970-AE67-DAB80348414C}" presName="linNode" presStyleCnt="0"/>
      <dgm:spPr/>
    </dgm:pt>
    <dgm:pt modelId="{44546674-FFBC-6242-90C6-69B7577523CC}" type="pres">
      <dgm:prSet presAssocID="{E4515116-2D9A-4970-AE67-DAB80348414C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A7796767-FE1F-8446-A8AC-99A42C07ADD9}" type="pres">
      <dgm:prSet presAssocID="{E4515116-2D9A-4970-AE67-DAB80348414C}" presName="descendantText" presStyleLbl="alignAccFollowNode1" presStyleIdx="2" presStyleCnt="5">
        <dgm:presLayoutVars>
          <dgm:bulletEnabled/>
        </dgm:presLayoutVars>
      </dgm:prSet>
      <dgm:spPr/>
    </dgm:pt>
    <dgm:pt modelId="{9720A17E-1B78-844B-A645-2E8497F61833}" type="pres">
      <dgm:prSet presAssocID="{5100D477-53D1-4DB3-B667-6FE3F9BF22DE}" presName="sp" presStyleCnt="0"/>
      <dgm:spPr/>
    </dgm:pt>
    <dgm:pt modelId="{92D0164E-BE09-8E4B-9D96-765623200D9E}" type="pres">
      <dgm:prSet presAssocID="{88C7C9EE-EF3A-4BC3-B34C-146B886FF271}" presName="linNode" presStyleCnt="0"/>
      <dgm:spPr/>
    </dgm:pt>
    <dgm:pt modelId="{4D19EB31-9404-F24F-B0D4-5E30E9C6C571}" type="pres">
      <dgm:prSet presAssocID="{88C7C9EE-EF3A-4BC3-B34C-146B886FF271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831FA628-D50F-3841-B054-806F253A3081}" type="pres">
      <dgm:prSet presAssocID="{88C7C9EE-EF3A-4BC3-B34C-146B886FF271}" presName="descendantText" presStyleLbl="alignAccFollowNode1" presStyleIdx="3" presStyleCnt="5">
        <dgm:presLayoutVars>
          <dgm:bulletEnabled/>
        </dgm:presLayoutVars>
      </dgm:prSet>
      <dgm:spPr/>
    </dgm:pt>
    <dgm:pt modelId="{44E246A1-2440-B54D-AE9E-607AE731F2B0}" type="pres">
      <dgm:prSet presAssocID="{D5F664A8-0AED-43B6-9DA0-D9BCC136CB6C}" presName="sp" presStyleCnt="0"/>
      <dgm:spPr/>
    </dgm:pt>
    <dgm:pt modelId="{717E3EA1-6F16-B44A-BDC7-1C4523A5AC99}" type="pres">
      <dgm:prSet presAssocID="{856B3A75-BE3E-40FB-83CD-51E08DCB8603}" presName="linNode" presStyleCnt="0"/>
      <dgm:spPr/>
    </dgm:pt>
    <dgm:pt modelId="{C59AEB6D-B6A4-874A-B7D7-24115DB6D93A}" type="pres">
      <dgm:prSet presAssocID="{856B3A75-BE3E-40FB-83CD-51E08DCB8603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952CFB9A-727A-DA47-9DE8-A04367DCA06B}" type="pres">
      <dgm:prSet presAssocID="{856B3A75-BE3E-40FB-83CD-51E08DCB8603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06AF2A01-CF1E-406C-89FD-A17EA76E57FA}" srcId="{51904BD5-6635-4027-A4F4-7E40BA1064A0}" destId="{06E39613-B266-4E97-8D63-1CF1DBB4FC41}" srcOrd="1" destOrd="0" parTransId="{A5E4AB7E-6E7F-437E-AB83-310CC3A545A8}" sibTransId="{7ECD14A1-02C1-44EC-8FE3-81AF8DCF68F9}"/>
    <dgm:cxn modelId="{99129D14-3071-C94E-8577-B36E7824126D}" type="presOf" srcId="{E077C042-6488-40C3-BF41-03BC2C8DFFB9}" destId="{E75C31A9-63C0-414F-9DA4-AED2321B12EF}" srcOrd="0" destOrd="1" presId="urn:microsoft.com/office/officeart/2016/7/layout/VerticalSolidActionList"/>
    <dgm:cxn modelId="{4851E31C-A3DC-4770-9D1B-F61F6C8E1CFC}" srcId="{35CAAF29-0A94-4D63-902E-AB6EFE06F400}" destId="{6AC7EBCE-2B4E-46F4-9013-F6DF11932D07}" srcOrd="0" destOrd="0" parTransId="{79D89777-317B-43C1-8EB7-6F11037E5092}" sibTransId="{E7358A48-0E31-4A12-80AB-D0FAB6B1859A}"/>
    <dgm:cxn modelId="{0CDE4632-DA96-464D-B896-17738C56E5FE}" type="presOf" srcId="{785CC3A0-E618-4C4E-8292-44B79169ACDC}" destId="{831FA628-D50F-3841-B054-806F253A3081}" srcOrd="0" destOrd="0" presId="urn:microsoft.com/office/officeart/2016/7/layout/VerticalSolidActionList"/>
    <dgm:cxn modelId="{C065AE3B-292A-2044-BA67-9C6CD4F27914}" type="presOf" srcId="{52F02E51-05EF-4DDC-AA79-0FFE28A1B476}" destId="{952CFB9A-727A-DA47-9DE8-A04367DCA06B}" srcOrd="0" destOrd="0" presId="urn:microsoft.com/office/officeart/2016/7/layout/VerticalSolidActionList"/>
    <dgm:cxn modelId="{EE3D5A40-7823-4C4F-BFF5-585B74436AB2}" type="presOf" srcId="{35CAAF29-0A94-4D63-902E-AB6EFE06F400}" destId="{0FBF60FC-29E8-1D48-B0BB-E0101E3E8982}" srcOrd="0" destOrd="0" presId="urn:microsoft.com/office/officeart/2016/7/layout/VerticalSolidActionList"/>
    <dgm:cxn modelId="{8745C040-32F3-4F43-BD2A-511F8EB5EEF6}" srcId="{F0B759DA-FB3B-490E-A683-F06D7D9B4830}" destId="{88C7C9EE-EF3A-4BC3-B34C-146B886FF271}" srcOrd="3" destOrd="0" parTransId="{6C38CF47-729D-4C38-B55A-E12AF679E4D0}" sibTransId="{D5F664A8-0AED-43B6-9DA0-D9BCC136CB6C}"/>
    <dgm:cxn modelId="{3865C242-2F14-4DD7-971C-2CC081812B33}" srcId="{F0B759DA-FB3B-490E-A683-F06D7D9B4830}" destId="{E4515116-2D9A-4970-AE67-DAB80348414C}" srcOrd="2" destOrd="0" parTransId="{00D69C3A-D3E3-402A-96FF-A13B4242B1B9}" sibTransId="{5100D477-53D1-4DB3-B667-6FE3F9BF22DE}"/>
    <dgm:cxn modelId="{17A2FA50-9DF0-43E3-9420-918EEF7CD44C}" srcId="{E4515116-2D9A-4970-AE67-DAB80348414C}" destId="{CF041BD4-D966-4C41-B844-651EA37AA5A3}" srcOrd="0" destOrd="0" parTransId="{8C7B3C2D-E2E7-4167-B79A-5728A2C0F2A3}" sibTransId="{57E07DD0-87AD-46F1-B37F-1F5557448F17}"/>
    <dgm:cxn modelId="{AAAE1751-852E-4450-B4B1-A0351ED3B30A}" srcId="{F0B759DA-FB3B-490E-A683-F06D7D9B4830}" destId="{856B3A75-BE3E-40FB-83CD-51E08DCB8603}" srcOrd="4" destOrd="0" parTransId="{F86E7F46-5DDA-4C61-9D11-FD3744984ACE}" sibTransId="{D174E05C-61F8-457F-817D-E3D33EAAF4E2}"/>
    <dgm:cxn modelId="{3124A156-2094-42EE-AAAE-D1C6E1CAB3FD}" srcId="{88C7C9EE-EF3A-4BC3-B34C-146B886FF271}" destId="{785CC3A0-E618-4C4E-8292-44B79169ACDC}" srcOrd="0" destOrd="0" parTransId="{3B50846B-C8E4-4DF8-8B36-AC743AC435A2}" sibTransId="{34FA992C-0AD5-460F-A7BF-70FD395F751C}"/>
    <dgm:cxn modelId="{18F43369-BDE3-4931-B01E-8ADE814F8E86}" srcId="{F0B759DA-FB3B-490E-A683-F06D7D9B4830}" destId="{35CAAF29-0A94-4D63-902E-AB6EFE06F400}" srcOrd="0" destOrd="0" parTransId="{D903B20C-D880-4DAC-AE06-2CBC9B9F53CF}" sibTransId="{9C738591-46DA-41DE-8793-FE289BBC4BAC}"/>
    <dgm:cxn modelId="{0BBE2C82-758A-FD42-BA25-1CDCC5AD61CE}" type="presOf" srcId="{CF041BD4-D966-4C41-B844-651EA37AA5A3}" destId="{A7796767-FE1F-8446-A8AC-99A42C07ADD9}" srcOrd="0" destOrd="0" presId="urn:microsoft.com/office/officeart/2016/7/layout/VerticalSolidActionList"/>
    <dgm:cxn modelId="{A3B06D85-91BB-48E4-B3C8-42811872FA3F}" srcId="{E4515116-2D9A-4970-AE67-DAB80348414C}" destId="{5E3340B8-E05C-4C65-BB8A-8C43841D8D63}" srcOrd="2" destOrd="0" parTransId="{78BAA441-248B-4085-8D6C-33BF08CD2E52}" sibTransId="{C26E8B4E-0942-467D-9F0E-E2E1912D8A5B}"/>
    <dgm:cxn modelId="{E373788C-CBA6-49C0-BBEA-D4F5A43FDC15}" srcId="{88C7C9EE-EF3A-4BC3-B34C-146B886FF271}" destId="{05D86EA1-8CEA-4AE1-A7D3-B3F2F2DBFFD1}" srcOrd="2" destOrd="0" parTransId="{C5758A0F-CC56-43AB-A512-5947757F452E}" sibTransId="{1B219240-6A55-467D-B450-48B6DC86B21F}"/>
    <dgm:cxn modelId="{195B3598-5B74-43DB-B594-A79D7F2FE2DB}" srcId="{88C7C9EE-EF3A-4BC3-B34C-146B886FF271}" destId="{F3210DBE-788A-4BFA-8C49-8711CE523869}" srcOrd="1" destOrd="0" parTransId="{33935E5E-A176-4371-B8D7-EDA8BC0DAE7C}" sibTransId="{D9E6E51B-DF9A-49F2-A0AA-6533A91EF954}"/>
    <dgm:cxn modelId="{74BEAB99-886F-EC44-A059-620396CEC887}" type="presOf" srcId="{E4515116-2D9A-4970-AE67-DAB80348414C}" destId="{44546674-FFBC-6242-90C6-69B7577523CC}" srcOrd="0" destOrd="0" presId="urn:microsoft.com/office/officeart/2016/7/layout/VerticalSolidActionList"/>
    <dgm:cxn modelId="{2A2131B4-8FD0-7D4E-B9AC-2B0AF56E9D98}" type="presOf" srcId="{856B3A75-BE3E-40FB-83CD-51E08DCB8603}" destId="{C59AEB6D-B6A4-874A-B7D7-24115DB6D93A}" srcOrd="0" destOrd="0" presId="urn:microsoft.com/office/officeart/2016/7/layout/VerticalSolidActionList"/>
    <dgm:cxn modelId="{E72466C1-11EB-4589-AAAD-31B5F89E8B21}" srcId="{F0B759DA-FB3B-490E-A683-F06D7D9B4830}" destId="{8C4C3BCB-113A-4733-934C-6D205EC634C6}" srcOrd="1" destOrd="0" parTransId="{4C60587F-3A7C-4B1F-BE30-9D6364343888}" sibTransId="{3D812A15-4139-4BEB-A073-6D1BB9C1FD82}"/>
    <dgm:cxn modelId="{4B69BBC5-FDCC-4BF4-A48C-18F1A9A02F03}" srcId="{856B3A75-BE3E-40FB-83CD-51E08DCB8603}" destId="{52F02E51-05EF-4DDC-AA79-0FFE28A1B476}" srcOrd="0" destOrd="0" parTransId="{71C7FC9C-BC5C-4280-82F9-B5CBB58E095C}" sibTransId="{C9CEC914-7690-44D9-87D2-2D409821F838}"/>
    <dgm:cxn modelId="{069860CC-9DEC-4F64-B84F-2D2EE4BAE800}" srcId="{8C4C3BCB-113A-4733-934C-6D205EC634C6}" destId="{51904BD5-6635-4027-A4F4-7E40BA1064A0}" srcOrd="0" destOrd="0" parTransId="{644CB67F-D97C-4186-8220-73C6699D456D}" sibTransId="{36E51F70-3534-42B8-8C77-2AE7A61CFF5E}"/>
    <dgm:cxn modelId="{18C3FECC-B4B5-C642-8976-5D1B1F71E300}" type="presOf" srcId="{F0B759DA-FB3B-490E-A683-F06D7D9B4830}" destId="{D10D699C-7F6F-D24F-AE3B-3B4F88CA7072}" srcOrd="0" destOrd="0" presId="urn:microsoft.com/office/officeart/2016/7/layout/VerticalSolidActionList"/>
    <dgm:cxn modelId="{844DACD0-4790-45A7-BD22-3BF071DFB132}" srcId="{51904BD5-6635-4027-A4F4-7E40BA1064A0}" destId="{E077C042-6488-40C3-BF41-03BC2C8DFFB9}" srcOrd="0" destOrd="0" parTransId="{CA5B2FD7-3082-48E9-A08B-84DD36F98B30}" sibTransId="{990B3E42-1E72-4864-9AC7-820BA66F9555}"/>
    <dgm:cxn modelId="{FD1FAED0-E4BA-DF4A-B5A6-484E0B70FEA9}" type="presOf" srcId="{06E39613-B266-4E97-8D63-1CF1DBB4FC41}" destId="{E75C31A9-63C0-414F-9DA4-AED2321B12EF}" srcOrd="0" destOrd="2" presId="urn:microsoft.com/office/officeart/2016/7/layout/VerticalSolidActionList"/>
    <dgm:cxn modelId="{B6CB55D7-EB5C-D641-8A7D-36479E69402E}" type="presOf" srcId="{05D86EA1-8CEA-4AE1-A7D3-B3F2F2DBFFD1}" destId="{831FA628-D50F-3841-B054-806F253A3081}" srcOrd="0" destOrd="2" presId="urn:microsoft.com/office/officeart/2016/7/layout/VerticalSolidActionList"/>
    <dgm:cxn modelId="{8C2F1DE1-4854-164D-A4A4-63094DA911CC}" type="presOf" srcId="{88C7C9EE-EF3A-4BC3-B34C-146B886FF271}" destId="{4D19EB31-9404-F24F-B0D4-5E30E9C6C571}" srcOrd="0" destOrd="0" presId="urn:microsoft.com/office/officeart/2016/7/layout/VerticalSolidActionList"/>
    <dgm:cxn modelId="{DD7622EA-5954-7846-ACBA-E4BE18E09146}" type="presOf" srcId="{6AC7EBCE-2B4E-46F4-9013-F6DF11932D07}" destId="{5F35978A-B026-F441-8AFA-484F9676A851}" srcOrd="0" destOrd="0" presId="urn:microsoft.com/office/officeart/2016/7/layout/VerticalSolidActionList"/>
    <dgm:cxn modelId="{6FEFAFEC-D49F-244E-AD0E-D29F0F6C330E}" type="presOf" srcId="{F3210DBE-788A-4BFA-8C49-8711CE523869}" destId="{831FA628-D50F-3841-B054-806F253A3081}" srcOrd="0" destOrd="1" presId="urn:microsoft.com/office/officeart/2016/7/layout/VerticalSolidActionList"/>
    <dgm:cxn modelId="{896E43EE-1465-A849-855A-44613712D783}" type="presOf" srcId="{6AA70AF8-9FB3-412E-AAD0-6A461140BD40}" destId="{A7796767-FE1F-8446-A8AC-99A42C07ADD9}" srcOrd="0" destOrd="1" presId="urn:microsoft.com/office/officeart/2016/7/layout/VerticalSolidActionList"/>
    <dgm:cxn modelId="{590E0CF2-78B0-5A43-A656-D0532BE243FB}" type="presOf" srcId="{8C4C3BCB-113A-4733-934C-6D205EC634C6}" destId="{D5AEEE7F-5421-EB4A-B416-F2CFF255A920}" srcOrd="0" destOrd="0" presId="urn:microsoft.com/office/officeart/2016/7/layout/VerticalSolidActionList"/>
    <dgm:cxn modelId="{EC4E95F4-12CC-8E4D-ABE8-A0D841AB778F}" type="presOf" srcId="{5E3340B8-E05C-4C65-BB8A-8C43841D8D63}" destId="{A7796767-FE1F-8446-A8AC-99A42C07ADD9}" srcOrd="0" destOrd="2" presId="urn:microsoft.com/office/officeart/2016/7/layout/VerticalSolidActionList"/>
    <dgm:cxn modelId="{76A214FA-6EC2-F147-BD9C-74235013DE03}" type="presOf" srcId="{51904BD5-6635-4027-A4F4-7E40BA1064A0}" destId="{E75C31A9-63C0-414F-9DA4-AED2321B12EF}" srcOrd="0" destOrd="0" presId="urn:microsoft.com/office/officeart/2016/7/layout/VerticalSolidActionList"/>
    <dgm:cxn modelId="{CB9CA3FA-AFF1-4F32-8505-050669B5BC0B}" srcId="{E4515116-2D9A-4970-AE67-DAB80348414C}" destId="{6AA70AF8-9FB3-412E-AAD0-6A461140BD40}" srcOrd="1" destOrd="0" parTransId="{1CD808BC-389C-427F-9975-F11332447A40}" sibTransId="{D62EB3AA-DB04-405C-94C1-DB1CEB40FFED}"/>
    <dgm:cxn modelId="{F6030F56-2AB2-6247-82AF-9D9987F02D4A}" type="presParOf" srcId="{D10D699C-7F6F-D24F-AE3B-3B4F88CA7072}" destId="{D4850AB6-E3F4-8349-88C5-61743A1097DC}" srcOrd="0" destOrd="0" presId="urn:microsoft.com/office/officeart/2016/7/layout/VerticalSolidActionList"/>
    <dgm:cxn modelId="{F73DD62B-FE7E-AA40-9A9E-33A12AF13DB5}" type="presParOf" srcId="{D4850AB6-E3F4-8349-88C5-61743A1097DC}" destId="{0FBF60FC-29E8-1D48-B0BB-E0101E3E8982}" srcOrd="0" destOrd="0" presId="urn:microsoft.com/office/officeart/2016/7/layout/VerticalSolidActionList"/>
    <dgm:cxn modelId="{E934B145-DA13-E14A-81DE-68201A14198B}" type="presParOf" srcId="{D4850AB6-E3F4-8349-88C5-61743A1097DC}" destId="{5F35978A-B026-F441-8AFA-484F9676A851}" srcOrd="1" destOrd="0" presId="urn:microsoft.com/office/officeart/2016/7/layout/VerticalSolidActionList"/>
    <dgm:cxn modelId="{8EF53FBD-12AB-C84E-9F70-735616F45F51}" type="presParOf" srcId="{D10D699C-7F6F-D24F-AE3B-3B4F88CA7072}" destId="{668F214A-5ED3-8145-840E-4C223F2E9148}" srcOrd="1" destOrd="0" presId="urn:microsoft.com/office/officeart/2016/7/layout/VerticalSolidActionList"/>
    <dgm:cxn modelId="{AF5FF35A-5A71-9C4A-94B5-F072D5C0ED88}" type="presParOf" srcId="{D10D699C-7F6F-D24F-AE3B-3B4F88CA7072}" destId="{04E9C750-DC7A-A34B-900A-3DEAD31E81CD}" srcOrd="2" destOrd="0" presId="urn:microsoft.com/office/officeart/2016/7/layout/VerticalSolidActionList"/>
    <dgm:cxn modelId="{6270D5C9-AC8F-6445-AECB-F7686BE99EE7}" type="presParOf" srcId="{04E9C750-DC7A-A34B-900A-3DEAD31E81CD}" destId="{D5AEEE7F-5421-EB4A-B416-F2CFF255A920}" srcOrd="0" destOrd="0" presId="urn:microsoft.com/office/officeart/2016/7/layout/VerticalSolidActionList"/>
    <dgm:cxn modelId="{8F2849F5-3320-994D-AC8B-7BB76ACF0849}" type="presParOf" srcId="{04E9C750-DC7A-A34B-900A-3DEAD31E81CD}" destId="{E75C31A9-63C0-414F-9DA4-AED2321B12EF}" srcOrd="1" destOrd="0" presId="urn:microsoft.com/office/officeart/2016/7/layout/VerticalSolidActionList"/>
    <dgm:cxn modelId="{6FEA749B-C2B3-9141-B448-9BDCF9E9BBF3}" type="presParOf" srcId="{D10D699C-7F6F-D24F-AE3B-3B4F88CA7072}" destId="{65E244D4-F71F-4749-BFF2-265F201DD8A2}" srcOrd="3" destOrd="0" presId="urn:microsoft.com/office/officeart/2016/7/layout/VerticalSolidActionList"/>
    <dgm:cxn modelId="{D8A7FA1A-B26C-9142-B401-83F503082795}" type="presParOf" srcId="{D10D699C-7F6F-D24F-AE3B-3B4F88CA7072}" destId="{B4075DED-669D-1243-9509-E5F38DF304CA}" srcOrd="4" destOrd="0" presId="urn:microsoft.com/office/officeart/2016/7/layout/VerticalSolidActionList"/>
    <dgm:cxn modelId="{D691E963-9FEE-8646-9B2F-BF752E072490}" type="presParOf" srcId="{B4075DED-669D-1243-9509-E5F38DF304CA}" destId="{44546674-FFBC-6242-90C6-69B7577523CC}" srcOrd="0" destOrd="0" presId="urn:microsoft.com/office/officeart/2016/7/layout/VerticalSolidActionList"/>
    <dgm:cxn modelId="{AD32F75D-098B-7840-8C4D-A75603EA880E}" type="presParOf" srcId="{B4075DED-669D-1243-9509-E5F38DF304CA}" destId="{A7796767-FE1F-8446-A8AC-99A42C07ADD9}" srcOrd="1" destOrd="0" presId="urn:microsoft.com/office/officeart/2016/7/layout/VerticalSolidActionList"/>
    <dgm:cxn modelId="{85E93E37-8446-1649-A824-2CC6CEDDA5B5}" type="presParOf" srcId="{D10D699C-7F6F-D24F-AE3B-3B4F88CA7072}" destId="{9720A17E-1B78-844B-A645-2E8497F61833}" srcOrd="5" destOrd="0" presId="urn:microsoft.com/office/officeart/2016/7/layout/VerticalSolidActionList"/>
    <dgm:cxn modelId="{FCCDDE98-D486-C244-B211-28526A638675}" type="presParOf" srcId="{D10D699C-7F6F-D24F-AE3B-3B4F88CA7072}" destId="{92D0164E-BE09-8E4B-9D96-765623200D9E}" srcOrd="6" destOrd="0" presId="urn:microsoft.com/office/officeart/2016/7/layout/VerticalSolidActionList"/>
    <dgm:cxn modelId="{D32C1722-6DB8-2741-8D2B-4ED9A61287B0}" type="presParOf" srcId="{92D0164E-BE09-8E4B-9D96-765623200D9E}" destId="{4D19EB31-9404-F24F-B0D4-5E30E9C6C571}" srcOrd="0" destOrd="0" presId="urn:microsoft.com/office/officeart/2016/7/layout/VerticalSolidActionList"/>
    <dgm:cxn modelId="{14F807CC-FB42-4842-857B-96CF8299E0F7}" type="presParOf" srcId="{92D0164E-BE09-8E4B-9D96-765623200D9E}" destId="{831FA628-D50F-3841-B054-806F253A3081}" srcOrd="1" destOrd="0" presId="urn:microsoft.com/office/officeart/2016/7/layout/VerticalSolidActionList"/>
    <dgm:cxn modelId="{020607D4-BE0E-8F40-B044-7EDB3914CFCD}" type="presParOf" srcId="{D10D699C-7F6F-D24F-AE3B-3B4F88CA7072}" destId="{44E246A1-2440-B54D-AE9E-607AE731F2B0}" srcOrd="7" destOrd="0" presId="urn:microsoft.com/office/officeart/2016/7/layout/VerticalSolidActionList"/>
    <dgm:cxn modelId="{B2B5737F-C392-8B4B-9E2A-968C6B6EDE9B}" type="presParOf" srcId="{D10D699C-7F6F-D24F-AE3B-3B4F88CA7072}" destId="{717E3EA1-6F16-B44A-BDC7-1C4523A5AC99}" srcOrd="8" destOrd="0" presId="urn:microsoft.com/office/officeart/2016/7/layout/VerticalSolidActionList"/>
    <dgm:cxn modelId="{F50E631C-C4AE-A64E-A00E-0E766C3201BC}" type="presParOf" srcId="{717E3EA1-6F16-B44A-BDC7-1C4523A5AC99}" destId="{C59AEB6D-B6A4-874A-B7D7-24115DB6D93A}" srcOrd="0" destOrd="0" presId="urn:microsoft.com/office/officeart/2016/7/layout/VerticalSolidActionList"/>
    <dgm:cxn modelId="{075895D1-63FF-234F-AB49-6733D8B486EA}" type="presParOf" srcId="{717E3EA1-6F16-B44A-BDC7-1C4523A5AC99}" destId="{952CFB9A-727A-DA47-9DE8-A04367DCA06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DFDECA-710D-461F-99C9-29BFC4037D2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9B640D-CF3E-4BF2-B51E-CB78540DF0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Purpose:</a:t>
          </a:r>
          <a:endParaRPr lang="en-US"/>
        </a:p>
      </dgm:t>
    </dgm:pt>
    <dgm:pt modelId="{A677EE23-6209-47D4-B9EB-C7B57A3031FE}" type="parTrans" cxnId="{38211F91-FF07-4CE6-A845-9F1D0D47BC9E}">
      <dgm:prSet/>
      <dgm:spPr/>
      <dgm:t>
        <a:bodyPr/>
        <a:lstStyle/>
        <a:p>
          <a:endParaRPr lang="en-US"/>
        </a:p>
      </dgm:t>
    </dgm:pt>
    <dgm:pt modelId="{34DF2365-03C2-4E53-BF67-BD403AFF9EED}" type="sibTrans" cxnId="{38211F91-FF07-4CE6-A845-9F1D0D47BC9E}">
      <dgm:prSet/>
      <dgm:spPr/>
      <dgm:t>
        <a:bodyPr/>
        <a:lstStyle/>
        <a:p>
          <a:endParaRPr lang="en-US"/>
        </a:p>
      </dgm:t>
    </dgm:pt>
    <dgm:pt modelId="{9E2B1E73-F652-4C9C-850D-DE97CC8B7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Represent each drug as a single embedding by aggregating the embeddings of its associated target proteins.</a:t>
          </a:r>
        </a:p>
      </dgm:t>
    </dgm:pt>
    <dgm:pt modelId="{BEE6130F-AE33-4EFF-9D68-6F807EF9174B}" type="parTrans" cxnId="{3167737F-699B-47AB-9072-A9228DF50843}">
      <dgm:prSet/>
      <dgm:spPr/>
      <dgm:t>
        <a:bodyPr/>
        <a:lstStyle/>
        <a:p>
          <a:endParaRPr lang="en-US"/>
        </a:p>
      </dgm:t>
    </dgm:pt>
    <dgm:pt modelId="{52B4BF03-B4FF-42AF-AC85-9D2624D6A313}" type="sibTrans" cxnId="{3167737F-699B-47AB-9072-A9228DF50843}">
      <dgm:prSet/>
      <dgm:spPr/>
      <dgm:t>
        <a:bodyPr/>
        <a:lstStyle/>
        <a:p>
          <a:endParaRPr lang="en-US"/>
        </a:p>
      </dgm:t>
    </dgm:pt>
    <dgm:pt modelId="{5F7659C4-0138-4347-A579-63CCFFD65B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Method Used:</a:t>
          </a:r>
          <a:endParaRPr lang="en-US"/>
        </a:p>
      </dgm:t>
    </dgm:pt>
    <dgm:pt modelId="{AECE09A7-F8AC-4EE6-B846-BA0181C40641}" type="parTrans" cxnId="{D4A7344D-DE38-4B8A-8E1C-0F8E50A8484F}">
      <dgm:prSet/>
      <dgm:spPr/>
      <dgm:t>
        <a:bodyPr/>
        <a:lstStyle/>
        <a:p>
          <a:endParaRPr lang="en-US"/>
        </a:p>
      </dgm:t>
    </dgm:pt>
    <dgm:pt modelId="{06CD88CF-C0BC-4E5C-838F-2ECBA47FE101}" type="sibTrans" cxnId="{D4A7344D-DE38-4B8A-8E1C-0F8E50A8484F}">
      <dgm:prSet/>
      <dgm:spPr/>
      <dgm:t>
        <a:bodyPr/>
        <a:lstStyle/>
        <a:p>
          <a:endParaRPr lang="en-US"/>
        </a:p>
      </dgm:t>
    </dgm:pt>
    <dgm:pt modelId="{D7B45F2E-8B8E-4ABA-BEF3-9D1C9F789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Aggregation of Protein Embeddings:</a:t>
          </a:r>
          <a:endParaRPr lang="en-US"/>
        </a:p>
      </dgm:t>
    </dgm:pt>
    <dgm:pt modelId="{6009BCD6-9239-48F8-82F3-59E044BED801}" type="parTrans" cxnId="{02022469-1FFB-4B11-801D-F5B7E1612EAF}">
      <dgm:prSet/>
      <dgm:spPr/>
      <dgm:t>
        <a:bodyPr/>
        <a:lstStyle/>
        <a:p>
          <a:endParaRPr lang="en-US"/>
        </a:p>
      </dgm:t>
    </dgm:pt>
    <dgm:pt modelId="{91E2A337-ECC6-456B-BADD-F4476DDBC3CA}" type="sibTrans" cxnId="{02022469-1FFB-4B11-801D-F5B7E1612EAF}">
      <dgm:prSet/>
      <dgm:spPr/>
      <dgm:t>
        <a:bodyPr/>
        <a:lstStyle/>
        <a:p>
          <a:endParaRPr lang="en-US"/>
        </a:p>
      </dgm:t>
    </dgm:pt>
    <dgm:pt modelId="{46D0D94F-AAA1-4D53-9CA3-8D62A19A503C}">
      <dgm:prSet/>
      <dgm:spPr/>
      <dgm:t>
        <a:bodyPr/>
        <a:lstStyle/>
        <a:p>
          <a:r>
            <a:rPr lang="en-US"/>
            <a:t>For each drug, the embeddings of its target proteins are mean-pooled to create a single fixed-length vector.</a:t>
          </a:r>
        </a:p>
      </dgm:t>
    </dgm:pt>
    <dgm:pt modelId="{F8C48083-25F5-48FC-8927-17B76144EDE8}" type="parTrans" cxnId="{19396CB4-3579-498F-931A-BCB1E5A21A19}">
      <dgm:prSet/>
      <dgm:spPr/>
      <dgm:t>
        <a:bodyPr/>
        <a:lstStyle/>
        <a:p>
          <a:endParaRPr lang="en-US"/>
        </a:p>
      </dgm:t>
    </dgm:pt>
    <dgm:pt modelId="{C61A4347-2277-43DE-AD23-AD0DF84AAF37}" type="sibTrans" cxnId="{19396CB4-3579-498F-931A-BCB1E5A21A19}">
      <dgm:prSet/>
      <dgm:spPr/>
      <dgm:t>
        <a:bodyPr/>
        <a:lstStyle/>
        <a:p>
          <a:endParaRPr lang="en-US"/>
        </a:p>
      </dgm:t>
    </dgm:pt>
    <dgm:pt modelId="{D92C6A66-5AF6-406C-B940-D8D39B6539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Embedding Details:</a:t>
          </a:r>
          <a:endParaRPr lang="en-US"/>
        </a:p>
      </dgm:t>
    </dgm:pt>
    <dgm:pt modelId="{49F559DA-FC0D-493F-BF55-E104652B2737}" type="parTrans" cxnId="{0151BBC0-1915-4BA7-BDEB-515DA3DC517F}">
      <dgm:prSet/>
      <dgm:spPr/>
      <dgm:t>
        <a:bodyPr/>
        <a:lstStyle/>
        <a:p>
          <a:endParaRPr lang="en-US"/>
        </a:p>
      </dgm:t>
    </dgm:pt>
    <dgm:pt modelId="{F21973C5-C30D-4F3E-A555-9B257F3D275F}" type="sibTrans" cxnId="{0151BBC0-1915-4BA7-BDEB-515DA3DC517F}">
      <dgm:prSet/>
      <dgm:spPr/>
      <dgm:t>
        <a:bodyPr/>
        <a:lstStyle/>
        <a:p>
          <a:endParaRPr lang="en-US"/>
        </a:p>
      </dgm:t>
    </dgm:pt>
    <dgm:pt modelId="{D13F2E19-A05D-48F7-B216-C0E4E12C68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Input:</a:t>
          </a:r>
          <a:r>
            <a:rPr lang="en-US"/>
            <a:t> Protein embeddings generated using ProtBERT.</a:t>
          </a:r>
        </a:p>
      </dgm:t>
    </dgm:pt>
    <dgm:pt modelId="{B4BF5232-9BC1-4BE1-A5CC-69C039F4D301}" type="parTrans" cxnId="{D06B0A4F-68D3-43EB-87D6-8FBEE2B54D51}">
      <dgm:prSet/>
      <dgm:spPr/>
      <dgm:t>
        <a:bodyPr/>
        <a:lstStyle/>
        <a:p>
          <a:endParaRPr lang="en-US"/>
        </a:p>
      </dgm:t>
    </dgm:pt>
    <dgm:pt modelId="{F8439399-C920-4963-9627-EFB44EB81613}" type="sibTrans" cxnId="{D06B0A4F-68D3-43EB-87D6-8FBEE2B54D51}">
      <dgm:prSet/>
      <dgm:spPr/>
      <dgm:t>
        <a:bodyPr/>
        <a:lstStyle/>
        <a:p>
          <a:endParaRPr lang="en-US"/>
        </a:p>
      </dgm:t>
    </dgm:pt>
    <dgm:pt modelId="{1DC8D026-6C9C-4935-A64E-8561BDE75C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Output:</a:t>
          </a:r>
          <a:r>
            <a:rPr lang="en-US"/>
            <a:t> Fixed-length 1,024-dimensional embeddings for each drug.</a:t>
          </a:r>
        </a:p>
      </dgm:t>
    </dgm:pt>
    <dgm:pt modelId="{D37EA891-2829-45D6-9439-E2FF791EA91A}" type="parTrans" cxnId="{09E213F7-9E69-4882-96ED-ACBA0C62491E}">
      <dgm:prSet/>
      <dgm:spPr/>
      <dgm:t>
        <a:bodyPr/>
        <a:lstStyle/>
        <a:p>
          <a:endParaRPr lang="en-US"/>
        </a:p>
      </dgm:t>
    </dgm:pt>
    <dgm:pt modelId="{F8B50294-24CC-42D4-A9FA-5EFC5F503AC4}" type="sibTrans" cxnId="{09E213F7-9E69-4882-96ED-ACBA0C62491E}">
      <dgm:prSet/>
      <dgm:spPr/>
      <dgm:t>
        <a:bodyPr/>
        <a:lstStyle/>
        <a:p>
          <a:endParaRPr lang="en-US"/>
        </a:p>
      </dgm:t>
    </dgm:pt>
    <dgm:pt modelId="{C3CC8295-9554-4487-A713-43F4506401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Total Drugs Embedded:</a:t>
          </a:r>
          <a:r>
            <a:rPr lang="en-US"/>
            <a:t> 7,793 drugs.</a:t>
          </a:r>
        </a:p>
      </dgm:t>
    </dgm:pt>
    <dgm:pt modelId="{7915F57A-614A-4FE7-8E3F-D2C1D0217946}" type="parTrans" cxnId="{3C1FE4B1-825F-41D1-8317-50D734B3390C}">
      <dgm:prSet/>
      <dgm:spPr/>
      <dgm:t>
        <a:bodyPr/>
        <a:lstStyle/>
        <a:p>
          <a:endParaRPr lang="en-US"/>
        </a:p>
      </dgm:t>
    </dgm:pt>
    <dgm:pt modelId="{AE82E37E-63D2-494D-BB7F-060F65AD48C9}" type="sibTrans" cxnId="{3C1FE4B1-825F-41D1-8317-50D734B3390C}">
      <dgm:prSet/>
      <dgm:spPr/>
      <dgm:t>
        <a:bodyPr/>
        <a:lstStyle/>
        <a:p>
          <a:endParaRPr lang="en-US"/>
        </a:p>
      </dgm:t>
    </dgm:pt>
    <dgm:pt modelId="{594BE186-A0A8-4E09-AC9C-F59DD0DA1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Example:</a:t>
          </a:r>
          <a:endParaRPr lang="en-US"/>
        </a:p>
      </dgm:t>
    </dgm:pt>
    <dgm:pt modelId="{EA315EF3-07EF-4D66-841D-04916F037D09}" type="parTrans" cxnId="{BAC51B9E-3DBA-4B9B-945A-7833F5190820}">
      <dgm:prSet/>
      <dgm:spPr/>
      <dgm:t>
        <a:bodyPr/>
        <a:lstStyle/>
        <a:p>
          <a:endParaRPr lang="en-US"/>
        </a:p>
      </dgm:t>
    </dgm:pt>
    <dgm:pt modelId="{69A27321-8A54-4DF8-94C8-BDE35B8934C2}" type="sibTrans" cxnId="{BAC51B9E-3DBA-4B9B-945A-7833F5190820}">
      <dgm:prSet/>
      <dgm:spPr/>
      <dgm:t>
        <a:bodyPr/>
        <a:lstStyle/>
        <a:p>
          <a:endParaRPr lang="en-US"/>
        </a:p>
      </dgm:t>
    </dgm:pt>
    <dgm:pt modelId="{1C0B9CB3-68BF-4A18-BA7F-72E4F1FFE3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Drug ID:</a:t>
          </a:r>
          <a:r>
            <a:rPr lang="en-US"/>
            <a:t> DB12345</a:t>
          </a:r>
        </a:p>
      </dgm:t>
    </dgm:pt>
    <dgm:pt modelId="{2FD9DD4D-46AE-43E6-A676-0F35B08A9029}" type="parTrans" cxnId="{D7CC82D4-2DDF-4046-9121-665019E51BE7}">
      <dgm:prSet/>
      <dgm:spPr/>
      <dgm:t>
        <a:bodyPr/>
        <a:lstStyle/>
        <a:p>
          <a:endParaRPr lang="en-US"/>
        </a:p>
      </dgm:t>
    </dgm:pt>
    <dgm:pt modelId="{BABDFCE5-A57E-47F9-94F2-262EAE42A1CF}" type="sibTrans" cxnId="{D7CC82D4-2DDF-4046-9121-665019E51BE7}">
      <dgm:prSet/>
      <dgm:spPr/>
      <dgm:t>
        <a:bodyPr/>
        <a:lstStyle/>
        <a:p>
          <a:endParaRPr lang="en-US"/>
        </a:p>
      </dgm:t>
    </dgm:pt>
    <dgm:pt modelId="{E32D85FD-7D58-43D7-962C-AEEBDA9BF65F}">
      <dgm:prSet/>
      <dgm:spPr/>
      <dgm:t>
        <a:bodyPr/>
        <a:lstStyle/>
        <a:p>
          <a:r>
            <a:rPr lang="en-US" b="1"/>
            <a:t>Target Proteins:</a:t>
          </a:r>
          <a:r>
            <a:rPr lang="en-US"/>
            <a:t> P12345, P67890, P54321</a:t>
          </a:r>
        </a:p>
      </dgm:t>
    </dgm:pt>
    <dgm:pt modelId="{05FF7CA8-CC4E-4892-8FE1-65D395AB7E13}" type="parTrans" cxnId="{B0462BC8-350A-49D2-A253-B552D7B46B74}">
      <dgm:prSet/>
      <dgm:spPr/>
      <dgm:t>
        <a:bodyPr/>
        <a:lstStyle/>
        <a:p>
          <a:endParaRPr lang="en-US"/>
        </a:p>
      </dgm:t>
    </dgm:pt>
    <dgm:pt modelId="{45A5FDC3-7BD0-480D-914D-621216E17B72}" type="sibTrans" cxnId="{B0462BC8-350A-49D2-A253-B552D7B46B74}">
      <dgm:prSet/>
      <dgm:spPr/>
      <dgm:t>
        <a:bodyPr/>
        <a:lstStyle/>
        <a:p>
          <a:endParaRPr lang="en-US"/>
        </a:p>
      </dgm:t>
    </dgm:pt>
    <dgm:pt modelId="{0CC96E64-2E57-4104-BEC1-1EC33A1A748A}">
      <dgm:prSet/>
      <dgm:spPr/>
      <dgm:t>
        <a:bodyPr/>
        <a:lstStyle/>
        <a:p>
          <a:r>
            <a:rPr lang="en-US" b="1"/>
            <a:t>Aggregated Embedding Shape:</a:t>
          </a:r>
          <a:r>
            <a:rPr lang="en-US"/>
            <a:t> (1,024)</a:t>
          </a:r>
        </a:p>
      </dgm:t>
    </dgm:pt>
    <dgm:pt modelId="{D4C39CD8-D579-4DE9-A17F-A81DE3BF692F}" type="parTrans" cxnId="{ED14A46A-DE79-4585-834E-DE00E2BCC057}">
      <dgm:prSet/>
      <dgm:spPr/>
      <dgm:t>
        <a:bodyPr/>
        <a:lstStyle/>
        <a:p>
          <a:endParaRPr lang="en-US"/>
        </a:p>
      </dgm:t>
    </dgm:pt>
    <dgm:pt modelId="{56827C2B-443B-4F42-9EC6-9368B00AE540}" type="sibTrans" cxnId="{ED14A46A-DE79-4585-834E-DE00E2BCC057}">
      <dgm:prSet/>
      <dgm:spPr/>
      <dgm:t>
        <a:bodyPr/>
        <a:lstStyle/>
        <a:p>
          <a:endParaRPr lang="en-US"/>
        </a:p>
      </dgm:t>
    </dgm:pt>
    <dgm:pt modelId="{FD27ABA3-9A2D-4DAF-9218-CD2E95B23E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Key Benefits:</a:t>
          </a:r>
          <a:endParaRPr lang="en-US"/>
        </a:p>
      </dgm:t>
    </dgm:pt>
    <dgm:pt modelId="{A0BE117B-DA43-4406-8B7E-2139C6710CC3}" type="parTrans" cxnId="{D703466D-552B-4828-A1A4-6A92A250725B}">
      <dgm:prSet/>
      <dgm:spPr/>
      <dgm:t>
        <a:bodyPr/>
        <a:lstStyle/>
        <a:p>
          <a:endParaRPr lang="en-US"/>
        </a:p>
      </dgm:t>
    </dgm:pt>
    <dgm:pt modelId="{70EE1B83-D8CF-4CF0-8864-69E946D2C776}" type="sibTrans" cxnId="{D703466D-552B-4828-A1A4-6A92A250725B}">
      <dgm:prSet/>
      <dgm:spPr/>
      <dgm:t>
        <a:bodyPr/>
        <a:lstStyle/>
        <a:p>
          <a:endParaRPr lang="en-US"/>
        </a:p>
      </dgm:t>
    </dgm:pt>
    <dgm:pt modelId="{2CB6FC12-9906-4FFF-94C1-294BA2D0C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Encodes information about the drug's mechanism of action and pharmacological properties.</a:t>
          </a:r>
        </a:p>
      </dgm:t>
    </dgm:pt>
    <dgm:pt modelId="{6EF496AD-9BE4-4FD0-98ED-65B2CEC57127}" type="parTrans" cxnId="{A2A5FC84-6480-4D88-92E9-7FAF0ADB6E78}">
      <dgm:prSet/>
      <dgm:spPr/>
      <dgm:t>
        <a:bodyPr/>
        <a:lstStyle/>
        <a:p>
          <a:endParaRPr lang="en-US"/>
        </a:p>
      </dgm:t>
    </dgm:pt>
    <dgm:pt modelId="{C0AA21E1-9138-4316-88AE-B840AAF6690A}" type="sibTrans" cxnId="{A2A5FC84-6480-4D88-92E9-7FAF0ADB6E78}">
      <dgm:prSet/>
      <dgm:spPr/>
      <dgm:t>
        <a:bodyPr/>
        <a:lstStyle/>
        <a:p>
          <a:endParaRPr lang="en-US"/>
        </a:p>
      </dgm:t>
    </dgm:pt>
    <dgm:pt modelId="{EE15312C-A559-4786-9B8A-4848D0AA5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comparison between drugs based on shared or similar targets.</a:t>
          </a:r>
        </a:p>
      </dgm:t>
    </dgm:pt>
    <dgm:pt modelId="{2F1A1054-FE5F-4EEF-91BF-A5A2487011BD}" type="parTrans" cxnId="{1545DE8C-7627-49FB-AFDB-A5C5389511AD}">
      <dgm:prSet/>
      <dgm:spPr/>
      <dgm:t>
        <a:bodyPr/>
        <a:lstStyle/>
        <a:p>
          <a:endParaRPr lang="en-US"/>
        </a:p>
      </dgm:t>
    </dgm:pt>
    <dgm:pt modelId="{725C2D32-F61E-49EF-8CAD-B0EB22915343}" type="sibTrans" cxnId="{1545DE8C-7627-49FB-AFDB-A5C5389511AD}">
      <dgm:prSet/>
      <dgm:spPr/>
      <dgm:t>
        <a:bodyPr/>
        <a:lstStyle/>
        <a:p>
          <a:endParaRPr lang="en-US"/>
        </a:p>
      </dgm:t>
    </dgm:pt>
    <dgm:pt modelId="{8D40BC23-A7B3-482B-935A-56AE6573A7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Impact:</a:t>
          </a:r>
          <a:endParaRPr lang="en-US"/>
        </a:p>
      </dgm:t>
    </dgm:pt>
    <dgm:pt modelId="{804DE074-5B12-4FD7-8406-C66DAFD704EE}" type="parTrans" cxnId="{C843D7DF-8E10-4906-BA77-541617CF54EC}">
      <dgm:prSet/>
      <dgm:spPr/>
      <dgm:t>
        <a:bodyPr/>
        <a:lstStyle/>
        <a:p>
          <a:endParaRPr lang="en-US"/>
        </a:p>
      </dgm:t>
    </dgm:pt>
    <dgm:pt modelId="{605D023F-CB47-436E-8CD3-06E40EA34C39}" type="sibTrans" cxnId="{C843D7DF-8E10-4906-BA77-541617CF54EC}">
      <dgm:prSet/>
      <dgm:spPr/>
      <dgm:t>
        <a:bodyPr/>
        <a:lstStyle/>
        <a:p>
          <a:endParaRPr lang="en-US"/>
        </a:p>
      </dgm:t>
    </dgm:pt>
    <dgm:pt modelId="{585BA3E8-4B6B-4936-8795-D1FBFC5D5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Forms the foundation for creating drug pair features, enabling robust DDI prediction.</a:t>
          </a:r>
        </a:p>
      </dgm:t>
    </dgm:pt>
    <dgm:pt modelId="{632AE099-F594-4A40-B7F1-1066165EB1AB}" type="parTrans" cxnId="{BE0D46FF-4903-4C1E-AFEA-858B58679632}">
      <dgm:prSet/>
      <dgm:spPr/>
      <dgm:t>
        <a:bodyPr/>
        <a:lstStyle/>
        <a:p>
          <a:endParaRPr lang="en-US"/>
        </a:p>
      </dgm:t>
    </dgm:pt>
    <dgm:pt modelId="{D4791699-A810-43E9-8F21-AE9A64E37F08}" type="sibTrans" cxnId="{BE0D46FF-4903-4C1E-AFEA-858B58679632}">
      <dgm:prSet/>
      <dgm:spPr/>
      <dgm:t>
        <a:bodyPr/>
        <a:lstStyle/>
        <a:p>
          <a:endParaRPr lang="en-US"/>
        </a:p>
      </dgm:t>
    </dgm:pt>
    <dgm:pt modelId="{372FBBAC-D388-4E68-A9A6-2FB04F33028E}" type="pres">
      <dgm:prSet presAssocID="{E0DFDECA-710D-461F-99C9-29BFC4037D23}" presName="root" presStyleCnt="0">
        <dgm:presLayoutVars>
          <dgm:dir/>
          <dgm:resizeHandles val="exact"/>
        </dgm:presLayoutVars>
      </dgm:prSet>
      <dgm:spPr/>
    </dgm:pt>
    <dgm:pt modelId="{22A10A69-97BD-4E7C-AAEB-BF7A9662A6D7}" type="pres">
      <dgm:prSet presAssocID="{289B640D-CF3E-4BF2-B51E-CB78540DF0C5}" presName="compNode" presStyleCnt="0"/>
      <dgm:spPr/>
    </dgm:pt>
    <dgm:pt modelId="{5748CD8C-A300-42A6-93BF-7A889D0FB7C2}" type="pres">
      <dgm:prSet presAssocID="{289B640D-CF3E-4BF2-B51E-CB78540DF0C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5C0470F9-D698-45BD-AE19-AFC10BD88504}" type="pres">
      <dgm:prSet presAssocID="{289B640D-CF3E-4BF2-B51E-CB78540DF0C5}" presName="iconSpace" presStyleCnt="0"/>
      <dgm:spPr/>
    </dgm:pt>
    <dgm:pt modelId="{1B05E6E5-F50C-4A7D-A05E-567C38C4C5F2}" type="pres">
      <dgm:prSet presAssocID="{289B640D-CF3E-4BF2-B51E-CB78540DF0C5}" presName="parTx" presStyleLbl="revTx" presStyleIdx="0" presStyleCnt="10">
        <dgm:presLayoutVars>
          <dgm:chMax val="0"/>
          <dgm:chPref val="0"/>
        </dgm:presLayoutVars>
      </dgm:prSet>
      <dgm:spPr/>
    </dgm:pt>
    <dgm:pt modelId="{4E4A617C-F9BB-470D-AF7D-433A3B7153FF}" type="pres">
      <dgm:prSet presAssocID="{289B640D-CF3E-4BF2-B51E-CB78540DF0C5}" presName="txSpace" presStyleCnt="0"/>
      <dgm:spPr/>
    </dgm:pt>
    <dgm:pt modelId="{B676FE38-D4BE-487B-B1AB-6DBD3B4A276D}" type="pres">
      <dgm:prSet presAssocID="{289B640D-CF3E-4BF2-B51E-CB78540DF0C5}" presName="desTx" presStyleLbl="revTx" presStyleIdx="1" presStyleCnt="10">
        <dgm:presLayoutVars/>
      </dgm:prSet>
      <dgm:spPr/>
    </dgm:pt>
    <dgm:pt modelId="{0AA37EB5-5107-456F-87F3-25012B939F7E}" type="pres">
      <dgm:prSet presAssocID="{34DF2365-03C2-4E53-BF67-BD403AFF9EED}" presName="sibTrans" presStyleCnt="0"/>
      <dgm:spPr/>
    </dgm:pt>
    <dgm:pt modelId="{57F98CD9-2994-4D60-8988-1B84EFB74098}" type="pres">
      <dgm:prSet presAssocID="{5F7659C4-0138-4347-A579-63CCFFD65B8C}" presName="compNode" presStyleCnt="0"/>
      <dgm:spPr/>
    </dgm:pt>
    <dgm:pt modelId="{70EA1AD9-0B4A-4EBF-989B-94115C203C56}" type="pres">
      <dgm:prSet presAssocID="{5F7659C4-0138-4347-A579-63CCFFD65B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13B46EE9-B156-4AF8-A0F9-6837BD0B4CD3}" type="pres">
      <dgm:prSet presAssocID="{5F7659C4-0138-4347-A579-63CCFFD65B8C}" presName="iconSpace" presStyleCnt="0"/>
      <dgm:spPr/>
    </dgm:pt>
    <dgm:pt modelId="{A385F6ED-33F0-484B-90C4-3AB6EBB3014D}" type="pres">
      <dgm:prSet presAssocID="{5F7659C4-0138-4347-A579-63CCFFD65B8C}" presName="parTx" presStyleLbl="revTx" presStyleIdx="2" presStyleCnt="10">
        <dgm:presLayoutVars>
          <dgm:chMax val="0"/>
          <dgm:chPref val="0"/>
        </dgm:presLayoutVars>
      </dgm:prSet>
      <dgm:spPr/>
    </dgm:pt>
    <dgm:pt modelId="{4D40A9C1-B66D-496E-9AA4-5AF1EE9319BC}" type="pres">
      <dgm:prSet presAssocID="{5F7659C4-0138-4347-A579-63CCFFD65B8C}" presName="txSpace" presStyleCnt="0"/>
      <dgm:spPr/>
    </dgm:pt>
    <dgm:pt modelId="{F992C123-FEB7-4975-9281-6018C77A07FF}" type="pres">
      <dgm:prSet presAssocID="{5F7659C4-0138-4347-A579-63CCFFD65B8C}" presName="desTx" presStyleLbl="revTx" presStyleIdx="3" presStyleCnt="10">
        <dgm:presLayoutVars/>
      </dgm:prSet>
      <dgm:spPr/>
    </dgm:pt>
    <dgm:pt modelId="{7F29A3AC-94A7-4FE9-B533-CCB61B4FA2B7}" type="pres">
      <dgm:prSet presAssocID="{06CD88CF-C0BC-4E5C-838F-2ECBA47FE101}" presName="sibTrans" presStyleCnt="0"/>
      <dgm:spPr/>
    </dgm:pt>
    <dgm:pt modelId="{19AE0053-58C0-4BA7-8331-33269E3ACDF6}" type="pres">
      <dgm:prSet presAssocID="{D92C6A66-5AF6-406C-B940-D8D39B65399D}" presName="compNode" presStyleCnt="0"/>
      <dgm:spPr/>
    </dgm:pt>
    <dgm:pt modelId="{DC8DD728-AB4F-40FA-8E1F-2F3FBB419029}" type="pres">
      <dgm:prSet presAssocID="{D92C6A66-5AF6-406C-B940-D8D39B6539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6801DB9-E179-4E54-A7F4-928C6BE0CB4E}" type="pres">
      <dgm:prSet presAssocID="{D92C6A66-5AF6-406C-B940-D8D39B65399D}" presName="iconSpace" presStyleCnt="0"/>
      <dgm:spPr/>
    </dgm:pt>
    <dgm:pt modelId="{02BD33CC-209E-4BC5-AD61-77C015E725ED}" type="pres">
      <dgm:prSet presAssocID="{D92C6A66-5AF6-406C-B940-D8D39B65399D}" presName="parTx" presStyleLbl="revTx" presStyleIdx="4" presStyleCnt="10">
        <dgm:presLayoutVars>
          <dgm:chMax val="0"/>
          <dgm:chPref val="0"/>
        </dgm:presLayoutVars>
      </dgm:prSet>
      <dgm:spPr/>
    </dgm:pt>
    <dgm:pt modelId="{A92CA1C4-2341-40EC-84BB-641D2E12782A}" type="pres">
      <dgm:prSet presAssocID="{D92C6A66-5AF6-406C-B940-D8D39B65399D}" presName="txSpace" presStyleCnt="0"/>
      <dgm:spPr/>
    </dgm:pt>
    <dgm:pt modelId="{CD94BE05-A306-4D1C-B265-950C51DBCFE5}" type="pres">
      <dgm:prSet presAssocID="{D92C6A66-5AF6-406C-B940-D8D39B65399D}" presName="desTx" presStyleLbl="revTx" presStyleIdx="5" presStyleCnt="10">
        <dgm:presLayoutVars/>
      </dgm:prSet>
      <dgm:spPr/>
    </dgm:pt>
    <dgm:pt modelId="{7772BE27-15F4-4B7A-8401-8A5808C7BA59}" type="pres">
      <dgm:prSet presAssocID="{F21973C5-C30D-4F3E-A555-9B257F3D275F}" presName="sibTrans" presStyleCnt="0"/>
      <dgm:spPr/>
    </dgm:pt>
    <dgm:pt modelId="{6FA5ED0E-2018-4C7C-BBC0-6C8EA8A04753}" type="pres">
      <dgm:prSet presAssocID="{FD27ABA3-9A2D-4DAF-9218-CD2E95B23ED3}" presName="compNode" presStyleCnt="0"/>
      <dgm:spPr/>
    </dgm:pt>
    <dgm:pt modelId="{DB5B5364-5B9C-46C4-86EA-E8B7A72B6A22}" type="pres">
      <dgm:prSet presAssocID="{FD27ABA3-9A2D-4DAF-9218-CD2E95B23ED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A4BBFC3-55B3-4F4F-ABBB-0301DA160C5A}" type="pres">
      <dgm:prSet presAssocID="{FD27ABA3-9A2D-4DAF-9218-CD2E95B23ED3}" presName="iconSpace" presStyleCnt="0"/>
      <dgm:spPr/>
    </dgm:pt>
    <dgm:pt modelId="{BFB407A3-9B1A-424E-833D-ED34145F6177}" type="pres">
      <dgm:prSet presAssocID="{FD27ABA3-9A2D-4DAF-9218-CD2E95B23ED3}" presName="parTx" presStyleLbl="revTx" presStyleIdx="6" presStyleCnt="10">
        <dgm:presLayoutVars>
          <dgm:chMax val="0"/>
          <dgm:chPref val="0"/>
        </dgm:presLayoutVars>
      </dgm:prSet>
      <dgm:spPr/>
    </dgm:pt>
    <dgm:pt modelId="{D8D77CDA-F635-4957-AD44-6684BAF8F790}" type="pres">
      <dgm:prSet presAssocID="{FD27ABA3-9A2D-4DAF-9218-CD2E95B23ED3}" presName="txSpace" presStyleCnt="0"/>
      <dgm:spPr/>
    </dgm:pt>
    <dgm:pt modelId="{34E1229B-2A8F-4E32-A7FE-5EBE55E84391}" type="pres">
      <dgm:prSet presAssocID="{FD27ABA3-9A2D-4DAF-9218-CD2E95B23ED3}" presName="desTx" presStyleLbl="revTx" presStyleIdx="7" presStyleCnt="10">
        <dgm:presLayoutVars/>
      </dgm:prSet>
      <dgm:spPr/>
    </dgm:pt>
    <dgm:pt modelId="{8541071B-0A60-4744-BD2B-EC9FAA1BB98E}" type="pres">
      <dgm:prSet presAssocID="{70EE1B83-D8CF-4CF0-8864-69E946D2C776}" presName="sibTrans" presStyleCnt="0"/>
      <dgm:spPr/>
    </dgm:pt>
    <dgm:pt modelId="{BCD69DD5-F8C2-4706-BFAF-F972173DCBF8}" type="pres">
      <dgm:prSet presAssocID="{8D40BC23-A7B3-482B-935A-56AE6573A754}" presName="compNode" presStyleCnt="0"/>
      <dgm:spPr/>
    </dgm:pt>
    <dgm:pt modelId="{80AF67C0-72A9-4C03-9D4A-73AFE5B91FFA}" type="pres">
      <dgm:prSet presAssocID="{8D40BC23-A7B3-482B-935A-56AE6573A75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01103E9A-2766-4851-8A29-3AB38EF1040A}" type="pres">
      <dgm:prSet presAssocID="{8D40BC23-A7B3-482B-935A-56AE6573A754}" presName="iconSpace" presStyleCnt="0"/>
      <dgm:spPr/>
    </dgm:pt>
    <dgm:pt modelId="{F3078AC4-05CC-4E03-AD7E-0273CB53A8DE}" type="pres">
      <dgm:prSet presAssocID="{8D40BC23-A7B3-482B-935A-56AE6573A754}" presName="parTx" presStyleLbl="revTx" presStyleIdx="8" presStyleCnt="10">
        <dgm:presLayoutVars>
          <dgm:chMax val="0"/>
          <dgm:chPref val="0"/>
        </dgm:presLayoutVars>
      </dgm:prSet>
      <dgm:spPr/>
    </dgm:pt>
    <dgm:pt modelId="{71077FA3-C01C-4E5C-BC4B-B0490E613212}" type="pres">
      <dgm:prSet presAssocID="{8D40BC23-A7B3-482B-935A-56AE6573A754}" presName="txSpace" presStyleCnt="0"/>
      <dgm:spPr/>
    </dgm:pt>
    <dgm:pt modelId="{F6052E40-23AB-4338-94CE-BC4E0DF38EE9}" type="pres">
      <dgm:prSet presAssocID="{8D40BC23-A7B3-482B-935A-56AE6573A754}" presName="desTx" presStyleLbl="revTx" presStyleIdx="9" presStyleCnt="10">
        <dgm:presLayoutVars/>
      </dgm:prSet>
      <dgm:spPr/>
    </dgm:pt>
  </dgm:ptLst>
  <dgm:cxnLst>
    <dgm:cxn modelId="{FAFC430A-8A29-5044-8EB6-5561E265E392}" type="presOf" srcId="{5F7659C4-0138-4347-A579-63CCFFD65B8C}" destId="{A385F6ED-33F0-484B-90C4-3AB6EBB3014D}" srcOrd="0" destOrd="0" presId="urn:microsoft.com/office/officeart/2018/5/layout/CenteredIconLabelDescriptionList"/>
    <dgm:cxn modelId="{A89DD410-F6DB-2B46-B7F0-25A81F9E3EB3}" type="presOf" srcId="{D92C6A66-5AF6-406C-B940-D8D39B65399D}" destId="{02BD33CC-209E-4BC5-AD61-77C015E725ED}" srcOrd="0" destOrd="0" presId="urn:microsoft.com/office/officeart/2018/5/layout/CenteredIconLabelDescriptionList"/>
    <dgm:cxn modelId="{5A5F1B28-F55D-C240-922E-ABCF126FCC1E}" type="presOf" srcId="{585BA3E8-4B6B-4936-8795-D1FBFC5D58CE}" destId="{F6052E40-23AB-4338-94CE-BC4E0DF38EE9}" srcOrd="0" destOrd="0" presId="urn:microsoft.com/office/officeart/2018/5/layout/CenteredIconLabelDescriptionList"/>
    <dgm:cxn modelId="{2F89563B-4EE1-BC46-BBE8-1973CB63DDA2}" type="presOf" srcId="{8D40BC23-A7B3-482B-935A-56AE6573A754}" destId="{F3078AC4-05CC-4E03-AD7E-0273CB53A8DE}" srcOrd="0" destOrd="0" presId="urn:microsoft.com/office/officeart/2018/5/layout/CenteredIconLabelDescriptionList"/>
    <dgm:cxn modelId="{3D0D043E-1DDC-EA47-A61E-EDC02FAD2DE7}" type="presOf" srcId="{E0DFDECA-710D-461F-99C9-29BFC4037D23}" destId="{372FBBAC-D388-4E68-A9A6-2FB04F33028E}" srcOrd="0" destOrd="0" presId="urn:microsoft.com/office/officeart/2018/5/layout/CenteredIconLabelDescriptionList"/>
    <dgm:cxn modelId="{74A1DF43-9E7F-6A4A-B441-A201F69B044D}" type="presOf" srcId="{9E2B1E73-F652-4C9C-850D-DE97CC8B7A6C}" destId="{B676FE38-D4BE-487B-B1AB-6DBD3B4A276D}" srcOrd="0" destOrd="0" presId="urn:microsoft.com/office/officeart/2018/5/layout/CenteredIconLabelDescriptionList"/>
    <dgm:cxn modelId="{CDEA4449-0D98-B841-8BB6-C86FA9D0C963}" type="presOf" srcId="{EE15312C-A559-4786-9B8A-4848D0AA595C}" destId="{34E1229B-2A8F-4E32-A7FE-5EBE55E84391}" srcOrd="0" destOrd="1" presId="urn:microsoft.com/office/officeart/2018/5/layout/CenteredIconLabelDescriptionList"/>
    <dgm:cxn modelId="{D4A7344D-DE38-4B8A-8E1C-0F8E50A8484F}" srcId="{E0DFDECA-710D-461F-99C9-29BFC4037D23}" destId="{5F7659C4-0138-4347-A579-63CCFFD65B8C}" srcOrd="1" destOrd="0" parTransId="{AECE09A7-F8AC-4EE6-B846-BA0181C40641}" sibTransId="{06CD88CF-C0BC-4E5C-838F-2ECBA47FE101}"/>
    <dgm:cxn modelId="{D06B0A4F-68D3-43EB-87D6-8FBEE2B54D51}" srcId="{D92C6A66-5AF6-406C-B940-D8D39B65399D}" destId="{D13F2E19-A05D-48F7-B216-C0E4E12C684A}" srcOrd="0" destOrd="0" parTransId="{B4BF5232-9BC1-4BE1-A5CC-69C039F4D301}" sibTransId="{F8439399-C920-4963-9627-EFB44EB81613}"/>
    <dgm:cxn modelId="{C573FB56-1669-2D4F-9256-C075ECC7E905}" type="presOf" srcId="{46D0D94F-AAA1-4D53-9CA3-8D62A19A503C}" destId="{F992C123-FEB7-4975-9281-6018C77A07FF}" srcOrd="0" destOrd="1" presId="urn:microsoft.com/office/officeart/2018/5/layout/CenteredIconLabelDescriptionList"/>
    <dgm:cxn modelId="{6A129262-9506-F640-88FB-726608AD4A69}" type="presOf" srcId="{FD27ABA3-9A2D-4DAF-9218-CD2E95B23ED3}" destId="{BFB407A3-9B1A-424E-833D-ED34145F6177}" srcOrd="0" destOrd="0" presId="urn:microsoft.com/office/officeart/2018/5/layout/CenteredIconLabelDescriptionList"/>
    <dgm:cxn modelId="{5270D562-7C91-E74A-BDC5-2D54FC90E4AF}" type="presOf" srcId="{289B640D-CF3E-4BF2-B51E-CB78540DF0C5}" destId="{1B05E6E5-F50C-4A7D-A05E-567C38C4C5F2}" srcOrd="0" destOrd="0" presId="urn:microsoft.com/office/officeart/2018/5/layout/CenteredIconLabelDescriptionList"/>
    <dgm:cxn modelId="{02022469-1FFB-4B11-801D-F5B7E1612EAF}" srcId="{5F7659C4-0138-4347-A579-63CCFFD65B8C}" destId="{D7B45F2E-8B8E-4ABA-BEF3-9D1C9F789239}" srcOrd="0" destOrd="0" parTransId="{6009BCD6-9239-48F8-82F3-59E044BED801}" sibTransId="{91E2A337-ECC6-456B-BADD-F4476DDBC3CA}"/>
    <dgm:cxn modelId="{ED14A46A-DE79-4585-834E-DE00E2BCC057}" srcId="{1C0B9CB3-68BF-4A18-BA7F-72E4F1FFE3BC}" destId="{0CC96E64-2E57-4104-BEC1-1EC33A1A748A}" srcOrd="1" destOrd="0" parTransId="{D4C39CD8-D579-4DE9-A17F-A81DE3BF692F}" sibTransId="{56827C2B-443B-4F42-9EC6-9368B00AE540}"/>
    <dgm:cxn modelId="{D703466D-552B-4828-A1A4-6A92A250725B}" srcId="{E0DFDECA-710D-461F-99C9-29BFC4037D23}" destId="{FD27ABA3-9A2D-4DAF-9218-CD2E95B23ED3}" srcOrd="3" destOrd="0" parTransId="{A0BE117B-DA43-4406-8B7E-2139C6710CC3}" sibTransId="{70EE1B83-D8CF-4CF0-8864-69E946D2C776}"/>
    <dgm:cxn modelId="{3167737F-699B-47AB-9072-A9228DF50843}" srcId="{289B640D-CF3E-4BF2-B51E-CB78540DF0C5}" destId="{9E2B1E73-F652-4C9C-850D-DE97CC8B7A6C}" srcOrd="0" destOrd="0" parTransId="{BEE6130F-AE33-4EFF-9D68-6F807EF9174B}" sibTransId="{52B4BF03-B4FF-42AF-AC85-9D2624D6A313}"/>
    <dgm:cxn modelId="{A2A5FC84-6480-4D88-92E9-7FAF0ADB6E78}" srcId="{FD27ABA3-9A2D-4DAF-9218-CD2E95B23ED3}" destId="{2CB6FC12-9906-4FFF-94C1-294BA2D0C1B4}" srcOrd="0" destOrd="0" parTransId="{6EF496AD-9BE4-4FD0-98ED-65B2CEC57127}" sibTransId="{C0AA21E1-9138-4316-88AE-B840AAF6690A}"/>
    <dgm:cxn modelId="{86B7608B-357A-EC45-830D-6269622ED410}" type="presOf" srcId="{594BE186-A0A8-4E09-AC9C-F59DD0DA19ED}" destId="{CD94BE05-A306-4D1C-B265-950C51DBCFE5}" srcOrd="0" destOrd="3" presId="urn:microsoft.com/office/officeart/2018/5/layout/CenteredIconLabelDescriptionList"/>
    <dgm:cxn modelId="{35E3DA8C-0C03-DC46-9E9D-20F26911B307}" type="presOf" srcId="{D7B45F2E-8B8E-4ABA-BEF3-9D1C9F789239}" destId="{F992C123-FEB7-4975-9281-6018C77A07FF}" srcOrd="0" destOrd="0" presId="urn:microsoft.com/office/officeart/2018/5/layout/CenteredIconLabelDescriptionList"/>
    <dgm:cxn modelId="{1545DE8C-7627-49FB-AFDB-A5C5389511AD}" srcId="{FD27ABA3-9A2D-4DAF-9218-CD2E95B23ED3}" destId="{EE15312C-A559-4786-9B8A-4848D0AA595C}" srcOrd="1" destOrd="0" parTransId="{2F1A1054-FE5F-4EEF-91BF-A5A2487011BD}" sibTransId="{725C2D32-F61E-49EF-8CAD-B0EB22915343}"/>
    <dgm:cxn modelId="{502A2F90-826F-D249-B6EB-1A9D727AD69B}" type="presOf" srcId="{0CC96E64-2E57-4104-BEC1-1EC33A1A748A}" destId="{CD94BE05-A306-4D1C-B265-950C51DBCFE5}" srcOrd="0" destOrd="6" presId="urn:microsoft.com/office/officeart/2018/5/layout/CenteredIconLabelDescriptionList"/>
    <dgm:cxn modelId="{38211F91-FF07-4CE6-A845-9F1D0D47BC9E}" srcId="{E0DFDECA-710D-461F-99C9-29BFC4037D23}" destId="{289B640D-CF3E-4BF2-B51E-CB78540DF0C5}" srcOrd="0" destOrd="0" parTransId="{A677EE23-6209-47D4-B9EB-C7B57A3031FE}" sibTransId="{34DF2365-03C2-4E53-BF67-BD403AFF9EED}"/>
    <dgm:cxn modelId="{BAC51B9E-3DBA-4B9B-945A-7833F5190820}" srcId="{D92C6A66-5AF6-406C-B940-D8D39B65399D}" destId="{594BE186-A0A8-4E09-AC9C-F59DD0DA19ED}" srcOrd="3" destOrd="0" parTransId="{EA315EF3-07EF-4D66-841D-04916F037D09}" sibTransId="{69A27321-8A54-4DF8-94C8-BDE35B8934C2}"/>
    <dgm:cxn modelId="{2B5FDE9E-8516-544A-9815-1EDC47FA918D}" type="presOf" srcId="{C3CC8295-9554-4487-A713-43F4506401BF}" destId="{CD94BE05-A306-4D1C-B265-950C51DBCFE5}" srcOrd="0" destOrd="2" presId="urn:microsoft.com/office/officeart/2018/5/layout/CenteredIconLabelDescriptionList"/>
    <dgm:cxn modelId="{B84371A8-1A5D-CB41-9E99-7EEAB9D4A12A}" type="presOf" srcId="{1DC8D026-6C9C-4935-A64E-8561BDE75C6D}" destId="{CD94BE05-A306-4D1C-B265-950C51DBCFE5}" srcOrd="0" destOrd="1" presId="urn:microsoft.com/office/officeart/2018/5/layout/CenteredIconLabelDescriptionList"/>
    <dgm:cxn modelId="{3C1FE4B1-825F-41D1-8317-50D734B3390C}" srcId="{D92C6A66-5AF6-406C-B940-D8D39B65399D}" destId="{C3CC8295-9554-4487-A713-43F4506401BF}" srcOrd="2" destOrd="0" parTransId="{7915F57A-614A-4FE7-8E3F-D2C1D0217946}" sibTransId="{AE82E37E-63D2-494D-BB7F-060F65AD48C9}"/>
    <dgm:cxn modelId="{19396CB4-3579-498F-931A-BCB1E5A21A19}" srcId="{D7B45F2E-8B8E-4ABA-BEF3-9D1C9F789239}" destId="{46D0D94F-AAA1-4D53-9CA3-8D62A19A503C}" srcOrd="0" destOrd="0" parTransId="{F8C48083-25F5-48FC-8927-17B76144EDE8}" sibTransId="{C61A4347-2277-43DE-AD23-AD0DF84AAF37}"/>
    <dgm:cxn modelId="{0151BBC0-1915-4BA7-BDEB-515DA3DC517F}" srcId="{E0DFDECA-710D-461F-99C9-29BFC4037D23}" destId="{D92C6A66-5AF6-406C-B940-D8D39B65399D}" srcOrd="2" destOrd="0" parTransId="{49F559DA-FC0D-493F-BF55-E104652B2737}" sibTransId="{F21973C5-C30D-4F3E-A555-9B257F3D275F}"/>
    <dgm:cxn modelId="{B0462BC8-350A-49D2-A253-B552D7B46B74}" srcId="{1C0B9CB3-68BF-4A18-BA7F-72E4F1FFE3BC}" destId="{E32D85FD-7D58-43D7-962C-AEEBDA9BF65F}" srcOrd="0" destOrd="0" parTransId="{05FF7CA8-CC4E-4892-8FE1-65D395AB7E13}" sibTransId="{45A5FDC3-7BD0-480D-914D-621216E17B72}"/>
    <dgm:cxn modelId="{BFF390D2-1038-004D-8403-D3AE1C62EA07}" type="presOf" srcId="{D13F2E19-A05D-48F7-B216-C0E4E12C684A}" destId="{CD94BE05-A306-4D1C-B265-950C51DBCFE5}" srcOrd="0" destOrd="0" presId="urn:microsoft.com/office/officeart/2018/5/layout/CenteredIconLabelDescriptionList"/>
    <dgm:cxn modelId="{1A9B69D4-5ED7-184F-8A4E-7D139AC75BD6}" type="presOf" srcId="{1C0B9CB3-68BF-4A18-BA7F-72E4F1FFE3BC}" destId="{CD94BE05-A306-4D1C-B265-950C51DBCFE5}" srcOrd="0" destOrd="4" presId="urn:microsoft.com/office/officeart/2018/5/layout/CenteredIconLabelDescriptionList"/>
    <dgm:cxn modelId="{D7CC82D4-2DDF-4046-9121-665019E51BE7}" srcId="{D92C6A66-5AF6-406C-B940-D8D39B65399D}" destId="{1C0B9CB3-68BF-4A18-BA7F-72E4F1FFE3BC}" srcOrd="4" destOrd="0" parTransId="{2FD9DD4D-46AE-43E6-A676-0F35B08A9029}" sibTransId="{BABDFCE5-A57E-47F9-94F2-262EAE42A1CF}"/>
    <dgm:cxn modelId="{C843D7DF-8E10-4906-BA77-541617CF54EC}" srcId="{E0DFDECA-710D-461F-99C9-29BFC4037D23}" destId="{8D40BC23-A7B3-482B-935A-56AE6573A754}" srcOrd="4" destOrd="0" parTransId="{804DE074-5B12-4FD7-8406-C66DAFD704EE}" sibTransId="{605D023F-CB47-436E-8CD3-06E40EA34C39}"/>
    <dgm:cxn modelId="{562C86E7-4C0E-044E-B2B3-D93F987DEC39}" type="presOf" srcId="{2CB6FC12-9906-4FFF-94C1-294BA2D0C1B4}" destId="{34E1229B-2A8F-4E32-A7FE-5EBE55E84391}" srcOrd="0" destOrd="0" presId="urn:microsoft.com/office/officeart/2018/5/layout/CenteredIconLabelDescriptionList"/>
    <dgm:cxn modelId="{09E213F7-9E69-4882-96ED-ACBA0C62491E}" srcId="{D92C6A66-5AF6-406C-B940-D8D39B65399D}" destId="{1DC8D026-6C9C-4935-A64E-8561BDE75C6D}" srcOrd="1" destOrd="0" parTransId="{D37EA891-2829-45D6-9439-E2FF791EA91A}" sibTransId="{F8B50294-24CC-42D4-A9FA-5EFC5F503AC4}"/>
    <dgm:cxn modelId="{CC0C35FD-68F7-DA42-9ECD-3473AFFBF57B}" type="presOf" srcId="{E32D85FD-7D58-43D7-962C-AEEBDA9BF65F}" destId="{CD94BE05-A306-4D1C-B265-950C51DBCFE5}" srcOrd="0" destOrd="5" presId="urn:microsoft.com/office/officeart/2018/5/layout/CenteredIconLabelDescriptionList"/>
    <dgm:cxn modelId="{BE0D46FF-4903-4C1E-AFEA-858B58679632}" srcId="{8D40BC23-A7B3-482B-935A-56AE6573A754}" destId="{585BA3E8-4B6B-4936-8795-D1FBFC5D58CE}" srcOrd="0" destOrd="0" parTransId="{632AE099-F594-4A40-B7F1-1066165EB1AB}" sibTransId="{D4791699-A810-43E9-8F21-AE9A64E37F08}"/>
    <dgm:cxn modelId="{7431B808-033A-7441-8738-4F6CB238AD86}" type="presParOf" srcId="{372FBBAC-D388-4E68-A9A6-2FB04F33028E}" destId="{22A10A69-97BD-4E7C-AAEB-BF7A9662A6D7}" srcOrd="0" destOrd="0" presId="urn:microsoft.com/office/officeart/2018/5/layout/CenteredIconLabelDescriptionList"/>
    <dgm:cxn modelId="{78974315-FD78-434E-ADB0-3C97607CF1DC}" type="presParOf" srcId="{22A10A69-97BD-4E7C-AAEB-BF7A9662A6D7}" destId="{5748CD8C-A300-42A6-93BF-7A889D0FB7C2}" srcOrd="0" destOrd="0" presId="urn:microsoft.com/office/officeart/2018/5/layout/CenteredIconLabelDescriptionList"/>
    <dgm:cxn modelId="{E24CD55E-A769-7D48-8BBF-801FEE1D6409}" type="presParOf" srcId="{22A10A69-97BD-4E7C-AAEB-BF7A9662A6D7}" destId="{5C0470F9-D698-45BD-AE19-AFC10BD88504}" srcOrd="1" destOrd="0" presId="urn:microsoft.com/office/officeart/2018/5/layout/CenteredIconLabelDescriptionList"/>
    <dgm:cxn modelId="{960E360B-8574-C84D-8488-264056CD5F3A}" type="presParOf" srcId="{22A10A69-97BD-4E7C-AAEB-BF7A9662A6D7}" destId="{1B05E6E5-F50C-4A7D-A05E-567C38C4C5F2}" srcOrd="2" destOrd="0" presId="urn:microsoft.com/office/officeart/2018/5/layout/CenteredIconLabelDescriptionList"/>
    <dgm:cxn modelId="{A674B7AE-EC9B-7A4F-AC75-DC9241A6B274}" type="presParOf" srcId="{22A10A69-97BD-4E7C-AAEB-BF7A9662A6D7}" destId="{4E4A617C-F9BB-470D-AF7D-433A3B7153FF}" srcOrd="3" destOrd="0" presId="urn:microsoft.com/office/officeart/2018/5/layout/CenteredIconLabelDescriptionList"/>
    <dgm:cxn modelId="{A9A352F5-0EB7-8A4A-8BB4-14FED572EF18}" type="presParOf" srcId="{22A10A69-97BD-4E7C-AAEB-BF7A9662A6D7}" destId="{B676FE38-D4BE-487B-B1AB-6DBD3B4A276D}" srcOrd="4" destOrd="0" presId="urn:microsoft.com/office/officeart/2018/5/layout/CenteredIconLabelDescriptionList"/>
    <dgm:cxn modelId="{126184A4-2DAE-E24D-AE8A-FBB1CD8BEB89}" type="presParOf" srcId="{372FBBAC-D388-4E68-A9A6-2FB04F33028E}" destId="{0AA37EB5-5107-456F-87F3-25012B939F7E}" srcOrd="1" destOrd="0" presId="urn:microsoft.com/office/officeart/2018/5/layout/CenteredIconLabelDescriptionList"/>
    <dgm:cxn modelId="{E0715EF4-ED85-064A-8D0E-B061F7743B65}" type="presParOf" srcId="{372FBBAC-D388-4E68-A9A6-2FB04F33028E}" destId="{57F98CD9-2994-4D60-8988-1B84EFB74098}" srcOrd="2" destOrd="0" presId="urn:microsoft.com/office/officeart/2018/5/layout/CenteredIconLabelDescriptionList"/>
    <dgm:cxn modelId="{1BBFDCCE-634F-E44E-A46A-F29DCF57CDF3}" type="presParOf" srcId="{57F98CD9-2994-4D60-8988-1B84EFB74098}" destId="{70EA1AD9-0B4A-4EBF-989B-94115C203C56}" srcOrd="0" destOrd="0" presId="urn:microsoft.com/office/officeart/2018/5/layout/CenteredIconLabelDescriptionList"/>
    <dgm:cxn modelId="{A2EF12A5-6673-CF46-B51C-A8C1CCFB724B}" type="presParOf" srcId="{57F98CD9-2994-4D60-8988-1B84EFB74098}" destId="{13B46EE9-B156-4AF8-A0F9-6837BD0B4CD3}" srcOrd="1" destOrd="0" presId="urn:microsoft.com/office/officeart/2018/5/layout/CenteredIconLabelDescriptionList"/>
    <dgm:cxn modelId="{F4964411-D67E-D940-A73B-56E31BB4936E}" type="presParOf" srcId="{57F98CD9-2994-4D60-8988-1B84EFB74098}" destId="{A385F6ED-33F0-484B-90C4-3AB6EBB3014D}" srcOrd="2" destOrd="0" presId="urn:microsoft.com/office/officeart/2018/5/layout/CenteredIconLabelDescriptionList"/>
    <dgm:cxn modelId="{DAD5683F-E31F-714A-9936-A50FC2591FB5}" type="presParOf" srcId="{57F98CD9-2994-4D60-8988-1B84EFB74098}" destId="{4D40A9C1-B66D-496E-9AA4-5AF1EE9319BC}" srcOrd="3" destOrd="0" presId="urn:microsoft.com/office/officeart/2018/5/layout/CenteredIconLabelDescriptionList"/>
    <dgm:cxn modelId="{AB673D0B-EA4C-CF4E-8981-A7F4A9F0BE47}" type="presParOf" srcId="{57F98CD9-2994-4D60-8988-1B84EFB74098}" destId="{F992C123-FEB7-4975-9281-6018C77A07FF}" srcOrd="4" destOrd="0" presId="urn:microsoft.com/office/officeart/2018/5/layout/CenteredIconLabelDescriptionList"/>
    <dgm:cxn modelId="{DD661F39-A09D-AB46-9DC1-B4F33269A256}" type="presParOf" srcId="{372FBBAC-D388-4E68-A9A6-2FB04F33028E}" destId="{7F29A3AC-94A7-4FE9-B533-CCB61B4FA2B7}" srcOrd="3" destOrd="0" presId="urn:microsoft.com/office/officeart/2018/5/layout/CenteredIconLabelDescriptionList"/>
    <dgm:cxn modelId="{A4CC76B7-0C9B-8046-8308-E2FD7A6D4F92}" type="presParOf" srcId="{372FBBAC-D388-4E68-A9A6-2FB04F33028E}" destId="{19AE0053-58C0-4BA7-8331-33269E3ACDF6}" srcOrd="4" destOrd="0" presId="urn:microsoft.com/office/officeart/2018/5/layout/CenteredIconLabelDescriptionList"/>
    <dgm:cxn modelId="{7CC8205D-FBA1-3E42-BE84-7DCD0433D96E}" type="presParOf" srcId="{19AE0053-58C0-4BA7-8331-33269E3ACDF6}" destId="{DC8DD728-AB4F-40FA-8E1F-2F3FBB419029}" srcOrd="0" destOrd="0" presId="urn:microsoft.com/office/officeart/2018/5/layout/CenteredIconLabelDescriptionList"/>
    <dgm:cxn modelId="{0F374986-184A-0A4F-82DB-D24BE8AEB894}" type="presParOf" srcId="{19AE0053-58C0-4BA7-8331-33269E3ACDF6}" destId="{B6801DB9-E179-4E54-A7F4-928C6BE0CB4E}" srcOrd="1" destOrd="0" presId="urn:microsoft.com/office/officeart/2018/5/layout/CenteredIconLabelDescriptionList"/>
    <dgm:cxn modelId="{E60E2127-60B4-8D4D-BB17-7D6B10E2416F}" type="presParOf" srcId="{19AE0053-58C0-4BA7-8331-33269E3ACDF6}" destId="{02BD33CC-209E-4BC5-AD61-77C015E725ED}" srcOrd="2" destOrd="0" presId="urn:microsoft.com/office/officeart/2018/5/layout/CenteredIconLabelDescriptionList"/>
    <dgm:cxn modelId="{C8886987-AC15-3844-9530-5730D792E82A}" type="presParOf" srcId="{19AE0053-58C0-4BA7-8331-33269E3ACDF6}" destId="{A92CA1C4-2341-40EC-84BB-641D2E12782A}" srcOrd="3" destOrd="0" presId="urn:microsoft.com/office/officeart/2018/5/layout/CenteredIconLabelDescriptionList"/>
    <dgm:cxn modelId="{AA8E2AF9-BE7E-A443-A581-1F4213EB23DE}" type="presParOf" srcId="{19AE0053-58C0-4BA7-8331-33269E3ACDF6}" destId="{CD94BE05-A306-4D1C-B265-950C51DBCFE5}" srcOrd="4" destOrd="0" presId="urn:microsoft.com/office/officeart/2018/5/layout/CenteredIconLabelDescriptionList"/>
    <dgm:cxn modelId="{BA9DBF13-DC6D-AF44-8E8E-7064029A527E}" type="presParOf" srcId="{372FBBAC-D388-4E68-A9A6-2FB04F33028E}" destId="{7772BE27-15F4-4B7A-8401-8A5808C7BA59}" srcOrd="5" destOrd="0" presId="urn:microsoft.com/office/officeart/2018/5/layout/CenteredIconLabelDescriptionList"/>
    <dgm:cxn modelId="{112E58BB-DE3A-7642-9F50-3984CA74FE57}" type="presParOf" srcId="{372FBBAC-D388-4E68-A9A6-2FB04F33028E}" destId="{6FA5ED0E-2018-4C7C-BBC0-6C8EA8A04753}" srcOrd="6" destOrd="0" presId="urn:microsoft.com/office/officeart/2018/5/layout/CenteredIconLabelDescriptionList"/>
    <dgm:cxn modelId="{7FEDFD8F-889D-B84E-85EE-EAAE5C83704D}" type="presParOf" srcId="{6FA5ED0E-2018-4C7C-BBC0-6C8EA8A04753}" destId="{DB5B5364-5B9C-46C4-86EA-E8B7A72B6A22}" srcOrd="0" destOrd="0" presId="urn:microsoft.com/office/officeart/2018/5/layout/CenteredIconLabelDescriptionList"/>
    <dgm:cxn modelId="{95C7CD22-68D9-BF4E-8422-283DAD516A65}" type="presParOf" srcId="{6FA5ED0E-2018-4C7C-BBC0-6C8EA8A04753}" destId="{7A4BBFC3-55B3-4F4F-ABBB-0301DA160C5A}" srcOrd="1" destOrd="0" presId="urn:microsoft.com/office/officeart/2018/5/layout/CenteredIconLabelDescriptionList"/>
    <dgm:cxn modelId="{D5433243-C878-184E-A63B-EEDEBC892903}" type="presParOf" srcId="{6FA5ED0E-2018-4C7C-BBC0-6C8EA8A04753}" destId="{BFB407A3-9B1A-424E-833D-ED34145F6177}" srcOrd="2" destOrd="0" presId="urn:microsoft.com/office/officeart/2018/5/layout/CenteredIconLabelDescriptionList"/>
    <dgm:cxn modelId="{FB102A3B-8938-D048-9763-44D6F62CBC4E}" type="presParOf" srcId="{6FA5ED0E-2018-4C7C-BBC0-6C8EA8A04753}" destId="{D8D77CDA-F635-4957-AD44-6684BAF8F790}" srcOrd="3" destOrd="0" presId="urn:microsoft.com/office/officeart/2018/5/layout/CenteredIconLabelDescriptionList"/>
    <dgm:cxn modelId="{1A9C0E85-4E74-EC45-B6F1-DC9CB69209B2}" type="presParOf" srcId="{6FA5ED0E-2018-4C7C-BBC0-6C8EA8A04753}" destId="{34E1229B-2A8F-4E32-A7FE-5EBE55E84391}" srcOrd="4" destOrd="0" presId="urn:microsoft.com/office/officeart/2018/5/layout/CenteredIconLabelDescriptionList"/>
    <dgm:cxn modelId="{F79A4EC9-799A-0A4F-B049-D211FA82BC2A}" type="presParOf" srcId="{372FBBAC-D388-4E68-A9A6-2FB04F33028E}" destId="{8541071B-0A60-4744-BD2B-EC9FAA1BB98E}" srcOrd="7" destOrd="0" presId="urn:microsoft.com/office/officeart/2018/5/layout/CenteredIconLabelDescriptionList"/>
    <dgm:cxn modelId="{C67D626C-42D7-DA45-96E4-54A166349A90}" type="presParOf" srcId="{372FBBAC-D388-4E68-A9A6-2FB04F33028E}" destId="{BCD69DD5-F8C2-4706-BFAF-F972173DCBF8}" srcOrd="8" destOrd="0" presId="urn:microsoft.com/office/officeart/2018/5/layout/CenteredIconLabelDescriptionList"/>
    <dgm:cxn modelId="{F9E471BA-6668-DA40-8B6D-9A5821C3927C}" type="presParOf" srcId="{BCD69DD5-F8C2-4706-BFAF-F972173DCBF8}" destId="{80AF67C0-72A9-4C03-9D4A-73AFE5B91FFA}" srcOrd="0" destOrd="0" presId="urn:microsoft.com/office/officeart/2018/5/layout/CenteredIconLabelDescriptionList"/>
    <dgm:cxn modelId="{D23B1927-C82A-DD4C-9472-C448FA4B2656}" type="presParOf" srcId="{BCD69DD5-F8C2-4706-BFAF-F972173DCBF8}" destId="{01103E9A-2766-4851-8A29-3AB38EF1040A}" srcOrd="1" destOrd="0" presId="urn:microsoft.com/office/officeart/2018/5/layout/CenteredIconLabelDescriptionList"/>
    <dgm:cxn modelId="{64BD91AB-7F65-CA48-9CF3-D9B9AF06DBC0}" type="presParOf" srcId="{BCD69DD5-F8C2-4706-BFAF-F972173DCBF8}" destId="{F3078AC4-05CC-4E03-AD7E-0273CB53A8DE}" srcOrd="2" destOrd="0" presId="urn:microsoft.com/office/officeart/2018/5/layout/CenteredIconLabelDescriptionList"/>
    <dgm:cxn modelId="{21329178-53DF-F344-92C8-BFDB6CA8DAF8}" type="presParOf" srcId="{BCD69DD5-F8C2-4706-BFAF-F972173DCBF8}" destId="{71077FA3-C01C-4E5C-BC4B-B0490E613212}" srcOrd="3" destOrd="0" presId="urn:microsoft.com/office/officeart/2018/5/layout/CenteredIconLabelDescriptionList"/>
    <dgm:cxn modelId="{A1C6AE24-A40E-034E-B6FC-1A6280FD5534}" type="presParOf" srcId="{BCD69DD5-F8C2-4706-BFAF-F972173DCBF8}" destId="{F6052E40-23AB-4338-94CE-BC4E0DF38EE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497BB4-70A7-474D-97B5-F1DF7B7A8B4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AF0A3B-D4C0-40D0-9F15-077D7BC24645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61CA8729-6E62-4BFA-9C08-2A63BD050A86}" type="parTrans" cxnId="{A3C66511-15F3-4776-9384-C628330D9DBA}">
      <dgm:prSet/>
      <dgm:spPr/>
      <dgm:t>
        <a:bodyPr/>
        <a:lstStyle/>
        <a:p>
          <a:endParaRPr lang="en-US"/>
        </a:p>
      </dgm:t>
    </dgm:pt>
    <dgm:pt modelId="{838C19B7-612B-4265-9D1D-C14978ACE822}" type="sibTrans" cxnId="{A3C66511-15F3-4776-9384-C628330D9DBA}">
      <dgm:prSet/>
      <dgm:spPr/>
      <dgm:t>
        <a:bodyPr/>
        <a:lstStyle/>
        <a:p>
          <a:endParaRPr lang="en-US"/>
        </a:p>
      </dgm:t>
    </dgm:pt>
    <dgm:pt modelId="{BAB50D6C-8EF0-45E3-8144-3372B9ABA5BF}">
      <dgm:prSet/>
      <dgm:spPr/>
      <dgm:t>
        <a:bodyPr/>
        <a:lstStyle/>
        <a:p>
          <a:r>
            <a:rPr lang="en-US"/>
            <a:t>Represent the relationship between two drugs by combining their embeddings, enabling machine learning models to learn interaction patterns.</a:t>
          </a:r>
        </a:p>
      </dgm:t>
    </dgm:pt>
    <dgm:pt modelId="{6EC9B307-B030-46C6-BF47-C1DB5B8B40F3}" type="parTrans" cxnId="{ED79A5AE-6BB9-49C2-840F-092CBD8EC42B}">
      <dgm:prSet/>
      <dgm:spPr/>
      <dgm:t>
        <a:bodyPr/>
        <a:lstStyle/>
        <a:p>
          <a:endParaRPr lang="en-US"/>
        </a:p>
      </dgm:t>
    </dgm:pt>
    <dgm:pt modelId="{B20E1AB6-F8BA-496F-8A01-C997BA23C3FF}" type="sibTrans" cxnId="{ED79A5AE-6BB9-49C2-840F-092CBD8EC42B}">
      <dgm:prSet/>
      <dgm:spPr/>
      <dgm:t>
        <a:bodyPr/>
        <a:lstStyle/>
        <a:p>
          <a:endParaRPr lang="en-US"/>
        </a:p>
      </dgm:t>
    </dgm:pt>
    <dgm:pt modelId="{6E827BC8-983A-4129-9C04-E786860718BA}">
      <dgm:prSet/>
      <dgm:spPr/>
      <dgm:t>
        <a:bodyPr/>
        <a:lstStyle/>
        <a:p>
          <a:r>
            <a:rPr lang="en-US" b="1"/>
            <a:t>Method Used:</a:t>
          </a:r>
          <a:endParaRPr lang="en-US"/>
        </a:p>
      </dgm:t>
    </dgm:pt>
    <dgm:pt modelId="{1A815E72-5B24-47FD-B335-D6876361669C}" type="parTrans" cxnId="{E7E78BFA-5B99-457C-9D1E-75DCDEFFA9BC}">
      <dgm:prSet/>
      <dgm:spPr/>
      <dgm:t>
        <a:bodyPr/>
        <a:lstStyle/>
        <a:p>
          <a:endParaRPr lang="en-US"/>
        </a:p>
      </dgm:t>
    </dgm:pt>
    <dgm:pt modelId="{9C0116F6-217D-44E7-A329-4B0FE0920C67}" type="sibTrans" cxnId="{E7E78BFA-5B99-457C-9D1E-75DCDEFFA9BC}">
      <dgm:prSet/>
      <dgm:spPr/>
      <dgm:t>
        <a:bodyPr/>
        <a:lstStyle/>
        <a:p>
          <a:endParaRPr lang="en-US"/>
        </a:p>
      </dgm:t>
    </dgm:pt>
    <dgm:pt modelId="{180978F5-F160-4CB7-ADFA-C0B25E8BAA86}">
      <dgm:prSet custT="1"/>
      <dgm:spPr/>
      <dgm:t>
        <a:bodyPr/>
        <a:lstStyle/>
        <a:p>
          <a:r>
            <a:rPr lang="en-US" sz="1100" b="1"/>
            <a:t>Concatenation:</a:t>
          </a:r>
          <a:endParaRPr lang="en-US" sz="1100"/>
        </a:p>
      </dgm:t>
    </dgm:pt>
    <dgm:pt modelId="{B286DA30-67BE-4707-B780-AFAAE288050C}" type="parTrans" cxnId="{CC08AD22-E913-46D1-9969-43E5B77118EC}">
      <dgm:prSet/>
      <dgm:spPr/>
      <dgm:t>
        <a:bodyPr/>
        <a:lstStyle/>
        <a:p>
          <a:endParaRPr lang="en-US"/>
        </a:p>
      </dgm:t>
    </dgm:pt>
    <dgm:pt modelId="{A40944D0-D0B1-4E76-9ECC-6EA4FF53F8BB}" type="sibTrans" cxnId="{CC08AD22-E913-46D1-9969-43E5B77118EC}">
      <dgm:prSet/>
      <dgm:spPr/>
      <dgm:t>
        <a:bodyPr/>
        <a:lstStyle/>
        <a:p>
          <a:endParaRPr lang="en-US"/>
        </a:p>
      </dgm:t>
    </dgm:pt>
    <dgm:pt modelId="{20E903B7-64B8-4E79-AD3E-EA9AACB73719}">
      <dgm:prSet custT="1"/>
      <dgm:spPr/>
      <dgm:t>
        <a:bodyPr/>
        <a:lstStyle/>
        <a:p>
          <a:r>
            <a:rPr lang="en-US" sz="1100" dirty="0"/>
            <a:t>Drug embeddings (1,024 dimensions each) are concatenated to create a single feature vector for each drug pair.</a:t>
          </a:r>
        </a:p>
      </dgm:t>
    </dgm:pt>
    <dgm:pt modelId="{B0C6EDA3-CDAD-49CD-9B40-C808DBC86EF1}" type="parTrans" cxnId="{3E58D270-03FB-425E-9FA4-FFEA75679404}">
      <dgm:prSet/>
      <dgm:spPr/>
      <dgm:t>
        <a:bodyPr/>
        <a:lstStyle/>
        <a:p>
          <a:endParaRPr lang="en-US"/>
        </a:p>
      </dgm:t>
    </dgm:pt>
    <dgm:pt modelId="{826B229F-E1F0-4BA0-8308-AB189ACCAE5E}" type="sibTrans" cxnId="{3E58D270-03FB-425E-9FA4-FFEA75679404}">
      <dgm:prSet/>
      <dgm:spPr/>
      <dgm:t>
        <a:bodyPr/>
        <a:lstStyle/>
        <a:p>
          <a:endParaRPr lang="en-US"/>
        </a:p>
      </dgm:t>
    </dgm:pt>
    <dgm:pt modelId="{9EEB2A22-37A8-4464-8005-AEB023E5289C}">
      <dgm:prSet custT="1"/>
      <dgm:spPr/>
      <dgm:t>
        <a:bodyPr/>
        <a:lstStyle/>
        <a:p>
          <a:r>
            <a:rPr lang="en-US" sz="1100" dirty="0"/>
            <a:t>Resulting Feature Vector: </a:t>
          </a:r>
          <a:r>
            <a:rPr lang="en-US" sz="1100" b="1" dirty="0"/>
            <a:t>2,048 dimensions.</a:t>
          </a:r>
          <a:endParaRPr lang="en-US" sz="1100" dirty="0"/>
        </a:p>
      </dgm:t>
    </dgm:pt>
    <dgm:pt modelId="{33974E20-2796-4F55-9C9E-7F3376317711}" type="parTrans" cxnId="{31F3975A-E337-4062-8A20-F68FFD17D203}">
      <dgm:prSet/>
      <dgm:spPr/>
      <dgm:t>
        <a:bodyPr/>
        <a:lstStyle/>
        <a:p>
          <a:endParaRPr lang="en-US"/>
        </a:p>
      </dgm:t>
    </dgm:pt>
    <dgm:pt modelId="{74C8B839-F67B-4F0F-9895-04AE1E8B4A4D}" type="sibTrans" cxnId="{31F3975A-E337-4062-8A20-F68FFD17D203}">
      <dgm:prSet/>
      <dgm:spPr/>
      <dgm:t>
        <a:bodyPr/>
        <a:lstStyle/>
        <a:p>
          <a:endParaRPr lang="en-US"/>
        </a:p>
      </dgm:t>
    </dgm:pt>
    <dgm:pt modelId="{888156D5-0A09-495F-8E6B-F8164AA989FD}">
      <dgm:prSet/>
      <dgm:spPr/>
      <dgm:t>
        <a:bodyPr/>
        <a:lstStyle/>
        <a:p>
          <a:r>
            <a:rPr lang="en-US" b="1"/>
            <a:t>Feature Creation Process:</a:t>
          </a:r>
          <a:endParaRPr lang="en-US"/>
        </a:p>
      </dgm:t>
    </dgm:pt>
    <dgm:pt modelId="{BDCC533D-5D9D-4F04-A468-CB6934B296C9}" type="parTrans" cxnId="{DD18904C-55C7-4429-8A50-6076CFA12B70}">
      <dgm:prSet/>
      <dgm:spPr/>
      <dgm:t>
        <a:bodyPr/>
        <a:lstStyle/>
        <a:p>
          <a:endParaRPr lang="en-US"/>
        </a:p>
      </dgm:t>
    </dgm:pt>
    <dgm:pt modelId="{99D24CF7-70D8-46F2-9E46-87C21D7DAF97}" type="sibTrans" cxnId="{DD18904C-55C7-4429-8A50-6076CFA12B70}">
      <dgm:prSet/>
      <dgm:spPr/>
      <dgm:t>
        <a:bodyPr/>
        <a:lstStyle/>
        <a:p>
          <a:endParaRPr lang="en-US"/>
        </a:p>
      </dgm:t>
    </dgm:pt>
    <dgm:pt modelId="{36E65453-81A6-498B-87EE-A269BDC3B42D}">
      <dgm:prSet/>
      <dgm:spPr/>
      <dgm:t>
        <a:bodyPr/>
        <a:lstStyle/>
        <a:p>
          <a:r>
            <a:rPr lang="en-US"/>
            <a:t>Generate drug embeddings for each drug using aggregated protein embeddings.</a:t>
          </a:r>
        </a:p>
      </dgm:t>
    </dgm:pt>
    <dgm:pt modelId="{D21C4A6F-03B3-4076-B939-D58A03684FCE}" type="parTrans" cxnId="{4947FCF6-2E56-461E-BF61-BDC70780B6FE}">
      <dgm:prSet/>
      <dgm:spPr/>
      <dgm:t>
        <a:bodyPr/>
        <a:lstStyle/>
        <a:p>
          <a:endParaRPr lang="en-US"/>
        </a:p>
      </dgm:t>
    </dgm:pt>
    <dgm:pt modelId="{8D7DE2E7-9AC7-460E-B37E-AD7752596B26}" type="sibTrans" cxnId="{4947FCF6-2E56-461E-BF61-BDC70780B6FE}">
      <dgm:prSet/>
      <dgm:spPr/>
      <dgm:t>
        <a:bodyPr/>
        <a:lstStyle/>
        <a:p>
          <a:endParaRPr lang="en-US"/>
        </a:p>
      </dgm:t>
    </dgm:pt>
    <dgm:pt modelId="{74EB3427-C837-49DA-9134-23915F94B3A1}">
      <dgm:prSet/>
      <dgm:spPr/>
      <dgm:t>
        <a:bodyPr/>
        <a:lstStyle/>
        <a:p>
          <a:r>
            <a:rPr lang="en-US"/>
            <a:t>For each pair of drugs, concatenate their embeddings to form a unified feature vector.</a:t>
          </a:r>
        </a:p>
      </dgm:t>
    </dgm:pt>
    <dgm:pt modelId="{B8333FEA-42E7-43DC-9D4C-810DCA87B2D0}" type="parTrans" cxnId="{78512034-9008-47EA-AE77-7F25B212721C}">
      <dgm:prSet/>
      <dgm:spPr/>
      <dgm:t>
        <a:bodyPr/>
        <a:lstStyle/>
        <a:p>
          <a:endParaRPr lang="en-US"/>
        </a:p>
      </dgm:t>
    </dgm:pt>
    <dgm:pt modelId="{7B761BBD-487B-49A3-BED7-32F9A0FAE081}" type="sibTrans" cxnId="{78512034-9008-47EA-AE77-7F25B212721C}">
      <dgm:prSet/>
      <dgm:spPr/>
      <dgm:t>
        <a:bodyPr/>
        <a:lstStyle/>
        <a:p>
          <a:endParaRPr lang="en-US"/>
        </a:p>
      </dgm:t>
    </dgm:pt>
    <dgm:pt modelId="{CDD50B52-AA0D-4070-A4F7-58261592508C}">
      <dgm:prSet/>
      <dgm:spPr/>
      <dgm:t>
        <a:bodyPr/>
        <a:lstStyle/>
        <a:p>
          <a:r>
            <a:rPr lang="en-US" b="1"/>
            <a:t>Key Benefits:</a:t>
          </a:r>
          <a:endParaRPr lang="en-US"/>
        </a:p>
      </dgm:t>
    </dgm:pt>
    <dgm:pt modelId="{C75B5741-989B-43E4-A291-A83C5B18E829}" type="parTrans" cxnId="{780B9A43-0F14-4DFD-9D96-67A27D21B5C0}">
      <dgm:prSet/>
      <dgm:spPr/>
      <dgm:t>
        <a:bodyPr/>
        <a:lstStyle/>
        <a:p>
          <a:endParaRPr lang="en-US"/>
        </a:p>
      </dgm:t>
    </dgm:pt>
    <dgm:pt modelId="{7789DC50-AC70-4E68-AFCB-92B2A1CE7623}" type="sibTrans" cxnId="{780B9A43-0F14-4DFD-9D96-67A27D21B5C0}">
      <dgm:prSet/>
      <dgm:spPr/>
      <dgm:t>
        <a:bodyPr/>
        <a:lstStyle/>
        <a:p>
          <a:endParaRPr lang="en-US"/>
        </a:p>
      </dgm:t>
    </dgm:pt>
    <dgm:pt modelId="{EA2BB43C-CCC6-41F6-A677-DADF1697BF59}">
      <dgm:prSet/>
      <dgm:spPr/>
      <dgm:t>
        <a:bodyPr/>
        <a:lstStyle/>
        <a:p>
          <a:r>
            <a:rPr lang="en-US"/>
            <a:t>Captures similarity, complementarity, and interaction potential between drugs based on their target profiles.</a:t>
          </a:r>
        </a:p>
      </dgm:t>
    </dgm:pt>
    <dgm:pt modelId="{CE11889F-B175-452D-AEA1-21B9ED827798}" type="parTrans" cxnId="{09778CB6-8AAF-4296-9346-BA93D4FE3980}">
      <dgm:prSet/>
      <dgm:spPr/>
      <dgm:t>
        <a:bodyPr/>
        <a:lstStyle/>
        <a:p>
          <a:endParaRPr lang="en-US"/>
        </a:p>
      </dgm:t>
    </dgm:pt>
    <dgm:pt modelId="{D338AAFD-B2BA-4E4F-A943-1D0C04462470}" type="sibTrans" cxnId="{09778CB6-8AAF-4296-9346-BA93D4FE3980}">
      <dgm:prSet/>
      <dgm:spPr/>
      <dgm:t>
        <a:bodyPr/>
        <a:lstStyle/>
        <a:p>
          <a:endParaRPr lang="en-US"/>
        </a:p>
      </dgm:t>
    </dgm:pt>
    <dgm:pt modelId="{A30B3B49-386A-435F-AA19-D5E85282D335}">
      <dgm:prSet/>
      <dgm:spPr/>
      <dgm:t>
        <a:bodyPr/>
        <a:lstStyle/>
        <a:p>
          <a:r>
            <a:rPr lang="en-US"/>
            <a:t>Enables the model to differentiate between interacting and non-interacting drug pairs.</a:t>
          </a:r>
        </a:p>
      </dgm:t>
    </dgm:pt>
    <dgm:pt modelId="{72B79D62-D449-48DB-BB67-C66722275253}" type="parTrans" cxnId="{CAD72666-0F0C-40A5-9880-3F9E971DFD45}">
      <dgm:prSet/>
      <dgm:spPr/>
      <dgm:t>
        <a:bodyPr/>
        <a:lstStyle/>
        <a:p>
          <a:endParaRPr lang="en-US"/>
        </a:p>
      </dgm:t>
    </dgm:pt>
    <dgm:pt modelId="{F3FECC10-F346-4505-9C9C-9B803CE2318E}" type="sibTrans" cxnId="{CAD72666-0F0C-40A5-9880-3F9E971DFD45}">
      <dgm:prSet/>
      <dgm:spPr/>
      <dgm:t>
        <a:bodyPr/>
        <a:lstStyle/>
        <a:p>
          <a:endParaRPr lang="en-US"/>
        </a:p>
      </dgm:t>
    </dgm:pt>
    <dgm:pt modelId="{D973F131-F8BF-4F78-9124-C506A086EFB7}">
      <dgm:prSet/>
      <dgm:spPr/>
      <dgm:t>
        <a:bodyPr/>
        <a:lstStyle/>
        <a:p>
          <a:r>
            <a:rPr lang="en-US" b="1"/>
            <a:t>Example:</a:t>
          </a:r>
          <a:endParaRPr lang="en-US"/>
        </a:p>
      </dgm:t>
    </dgm:pt>
    <dgm:pt modelId="{04EBAB7E-2674-4907-9E68-7ED37CBA7B49}" type="parTrans" cxnId="{0C87C1FF-B4EC-44BC-8225-DA6298B713D9}">
      <dgm:prSet/>
      <dgm:spPr/>
      <dgm:t>
        <a:bodyPr/>
        <a:lstStyle/>
        <a:p>
          <a:endParaRPr lang="en-US"/>
        </a:p>
      </dgm:t>
    </dgm:pt>
    <dgm:pt modelId="{7D1D8E40-D121-447F-97DF-2C7C2D6BB7F1}" type="sibTrans" cxnId="{0C87C1FF-B4EC-44BC-8225-DA6298B713D9}">
      <dgm:prSet/>
      <dgm:spPr/>
      <dgm:t>
        <a:bodyPr/>
        <a:lstStyle/>
        <a:p>
          <a:endParaRPr lang="en-US"/>
        </a:p>
      </dgm:t>
    </dgm:pt>
    <dgm:pt modelId="{D3B8C5E0-F4AE-44EF-AC56-DE000D64A4E9}">
      <dgm:prSet/>
      <dgm:spPr/>
      <dgm:t>
        <a:bodyPr/>
        <a:lstStyle/>
        <a:p>
          <a:r>
            <a:rPr lang="en-US" b="1"/>
            <a:t>Drug A (DB12345):</a:t>
          </a:r>
          <a:r>
            <a:rPr lang="en-US"/>
            <a:t> 1,024-dimensional embedding.</a:t>
          </a:r>
        </a:p>
      </dgm:t>
    </dgm:pt>
    <dgm:pt modelId="{A3D0D5D5-DCE1-4E51-BBC3-A1862186B1A7}" type="parTrans" cxnId="{AEC97A2D-99AB-41D3-B519-D9ADE1B39BC2}">
      <dgm:prSet/>
      <dgm:spPr/>
      <dgm:t>
        <a:bodyPr/>
        <a:lstStyle/>
        <a:p>
          <a:endParaRPr lang="en-US"/>
        </a:p>
      </dgm:t>
    </dgm:pt>
    <dgm:pt modelId="{9DEAAC93-5F8A-4FE4-8F91-AC522C7E94B5}" type="sibTrans" cxnId="{AEC97A2D-99AB-41D3-B519-D9ADE1B39BC2}">
      <dgm:prSet/>
      <dgm:spPr/>
      <dgm:t>
        <a:bodyPr/>
        <a:lstStyle/>
        <a:p>
          <a:endParaRPr lang="en-US"/>
        </a:p>
      </dgm:t>
    </dgm:pt>
    <dgm:pt modelId="{3632A70F-B688-4A94-B80E-36CE04605265}">
      <dgm:prSet/>
      <dgm:spPr/>
      <dgm:t>
        <a:bodyPr/>
        <a:lstStyle/>
        <a:p>
          <a:r>
            <a:rPr lang="en-US" b="1"/>
            <a:t>Drug B (DB67890):</a:t>
          </a:r>
          <a:r>
            <a:rPr lang="en-US"/>
            <a:t> 1,024-dimensional embedding.</a:t>
          </a:r>
        </a:p>
      </dgm:t>
    </dgm:pt>
    <dgm:pt modelId="{C117E769-0C45-493B-BAC2-D2A6FD6F1C91}" type="parTrans" cxnId="{6AEF4F50-1707-4993-B191-8C5CB12D2F8C}">
      <dgm:prSet/>
      <dgm:spPr/>
      <dgm:t>
        <a:bodyPr/>
        <a:lstStyle/>
        <a:p>
          <a:endParaRPr lang="en-US"/>
        </a:p>
      </dgm:t>
    </dgm:pt>
    <dgm:pt modelId="{68AE31D9-4C5E-4C41-8AEC-B0D3B4F6AFC4}" type="sibTrans" cxnId="{6AEF4F50-1707-4993-B191-8C5CB12D2F8C}">
      <dgm:prSet/>
      <dgm:spPr/>
      <dgm:t>
        <a:bodyPr/>
        <a:lstStyle/>
        <a:p>
          <a:endParaRPr lang="en-US"/>
        </a:p>
      </dgm:t>
    </dgm:pt>
    <dgm:pt modelId="{9C40D571-A936-45F7-BA0D-4E9FA5C2F3AE}">
      <dgm:prSet/>
      <dgm:spPr/>
      <dgm:t>
        <a:bodyPr/>
        <a:lstStyle/>
        <a:p>
          <a:r>
            <a:rPr lang="en-US" b="1"/>
            <a:t>Drug Pair Feature Vector:</a:t>
          </a:r>
          <a:r>
            <a:rPr lang="en-US"/>
            <a:t> 2,048 dimensions.</a:t>
          </a:r>
        </a:p>
      </dgm:t>
    </dgm:pt>
    <dgm:pt modelId="{33533EFE-0D02-4096-B0CB-8E4DF2F0BCF6}" type="parTrans" cxnId="{42DC6F19-D367-4E47-B6EE-F914D9AD30B4}">
      <dgm:prSet/>
      <dgm:spPr/>
      <dgm:t>
        <a:bodyPr/>
        <a:lstStyle/>
        <a:p>
          <a:endParaRPr lang="en-US"/>
        </a:p>
      </dgm:t>
    </dgm:pt>
    <dgm:pt modelId="{CD458637-D49A-440F-918A-471138DCBEF3}" type="sibTrans" cxnId="{42DC6F19-D367-4E47-B6EE-F914D9AD30B4}">
      <dgm:prSet/>
      <dgm:spPr/>
      <dgm:t>
        <a:bodyPr/>
        <a:lstStyle/>
        <a:p>
          <a:endParaRPr lang="en-US"/>
        </a:p>
      </dgm:t>
    </dgm:pt>
    <dgm:pt modelId="{EF1F22DF-CA5D-40F0-A59B-D2632F092643}">
      <dgm:prSet/>
      <dgm:spPr/>
      <dgm:t>
        <a:bodyPr/>
        <a:lstStyle/>
        <a:p>
          <a:r>
            <a:rPr lang="en-US" b="1"/>
            <a:t>Impact:</a:t>
          </a:r>
          <a:endParaRPr lang="en-US"/>
        </a:p>
      </dgm:t>
    </dgm:pt>
    <dgm:pt modelId="{487BC062-7D42-4441-BC9E-F83C3CE3A674}" type="parTrans" cxnId="{83C1412F-E715-4E40-8B8D-ED219B02BF39}">
      <dgm:prSet/>
      <dgm:spPr/>
      <dgm:t>
        <a:bodyPr/>
        <a:lstStyle/>
        <a:p>
          <a:endParaRPr lang="en-US"/>
        </a:p>
      </dgm:t>
    </dgm:pt>
    <dgm:pt modelId="{114DF72E-64CE-490F-90F7-F904A7135C7E}" type="sibTrans" cxnId="{83C1412F-E715-4E40-8B8D-ED219B02BF39}">
      <dgm:prSet/>
      <dgm:spPr/>
      <dgm:t>
        <a:bodyPr/>
        <a:lstStyle/>
        <a:p>
          <a:endParaRPr lang="en-US"/>
        </a:p>
      </dgm:t>
    </dgm:pt>
    <dgm:pt modelId="{AF5E0B51-02FD-4A4C-88A3-C92B9FCA4241}">
      <dgm:prSet/>
      <dgm:spPr/>
      <dgm:t>
        <a:bodyPr/>
        <a:lstStyle/>
        <a:p>
          <a:r>
            <a:rPr lang="en-US"/>
            <a:t>Provides a high-dimensional, information-rich representation for robust DDI classification.</a:t>
          </a:r>
        </a:p>
      </dgm:t>
    </dgm:pt>
    <dgm:pt modelId="{D25E554F-B2EA-452B-8A35-80C7BE270FFF}" type="parTrans" cxnId="{545A5F3F-B807-4C9E-8838-4E745D007F7C}">
      <dgm:prSet/>
      <dgm:spPr/>
      <dgm:t>
        <a:bodyPr/>
        <a:lstStyle/>
        <a:p>
          <a:endParaRPr lang="en-US"/>
        </a:p>
      </dgm:t>
    </dgm:pt>
    <dgm:pt modelId="{D594C4E5-9D12-477C-87BD-8577FD0BA2D6}" type="sibTrans" cxnId="{545A5F3F-B807-4C9E-8838-4E745D007F7C}">
      <dgm:prSet/>
      <dgm:spPr/>
      <dgm:t>
        <a:bodyPr/>
        <a:lstStyle/>
        <a:p>
          <a:endParaRPr lang="en-US"/>
        </a:p>
      </dgm:t>
    </dgm:pt>
    <dgm:pt modelId="{70918E4E-6F7B-0746-9A03-2C1F3CD19A2B}" type="pres">
      <dgm:prSet presAssocID="{F6497BB4-70A7-474D-97B5-F1DF7B7A8B4D}" presName="Name0" presStyleCnt="0">
        <dgm:presLayoutVars>
          <dgm:dir/>
          <dgm:animLvl val="lvl"/>
          <dgm:resizeHandles val="exact"/>
        </dgm:presLayoutVars>
      </dgm:prSet>
      <dgm:spPr/>
    </dgm:pt>
    <dgm:pt modelId="{E980F336-610F-3449-B40F-A09C8A4AC2D4}" type="pres">
      <dgm:prSet presAssocID="{19AF0A3B-D4C0-40D0-9F15-077D7BC24645}" presName="linNode" presStyleCnt="0"/>
      <dgm:spPr/>
    </dgm:pt>
    <dgm:pt modelId="{514B981F-1EFC-7B47-A7FD-790AD8A5AA76}" type="pres">
      <dgm:prSet presAssocID="{19AF0A3B-D4C0-40D0-9F15-077D7BC24645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88FA4328-409F-604C-9E67-77ADE3C52987}" type="pres">
      <dgm:prSet presAssocID="{19AF0A3B-D4C0-40D0-9F15-077D7BC24645}" presName="descendantText" presStyleLbl="alignAccFollowNode1" presStyleIdx="0" presStyleCnt="6">
        <dgm:presLayoutVars>
          <dgm:bulletEnabled/>
        </dgm:presLayoutVars>
      </dgm:prSet>
      <dgm:spPr/>
    </dgm:pt>
    <dgm:pt modelId="{21057D91-81BE-A340-BD65-57F039010971}" type="pres">
      <dgm:prSet presAssocID="{838C19B7-612B-4265-9D1D-C14978ACE822}" presName="sp" presStyleCnt="0"/>
      <dgm:spPr/>
    </dgm:pt>
    <dgm:pt modelId="{4B7D006D-5529-F842-84F6-51062C56E4AC}" type="pres">
      <dgm:prSet presAssocID="{6E827BC8-983A-4129-9C04-E786860718BA}" presName="linNode" presStyleCnt="0"/>
      <dgm:spPr/>
    </dgm:pt>
    <dgm:pt modelId="{55EB6D8D-D6F8-8146-B45F-95F5D12B856C}" type="pres">
      <dgm:prSet presAssocID="{6E827BC8-983A-4129-9C04-E786860718BA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4E4CB188-AFA2-504B-A3D8-3397427BED62}" type="pres">
      <dgm:prSet presAssocID="{6E827BC8-983A-4129-9C04-E786860718BA}" presName="descendantText" presStyleLbl="alignAccFollowNode1" presStyleIdx="1" presStyleCnt="6" custScaleY="118988">
        <dgm:presLayoutVars>
          <dgm:bulletEnabled/>
        </dgm:presLayoutVars>
      </dgm:prSet>
      <dgm:spPr/>
    </dgm:pt>
    <dgm:pt modelId="{FFA54E88-C0AA-3C4B-87A2-6F8B7F303132}" type="pres">
      <dgm:prSet presAssocID="{9C0116F6-217D-44E7-A329-4B0FE0920C67}" presName="sp" presStyleCnt="0"/>
      <dgm:spPr/>
    </dgm:pt>
    <dgm:pt modelId="{33D1F011-6AF2-2F4A-9743-E43D204923F5}" type="pres">
      <dgm:prSet presAssocID="{888156D5-0A09-495F-8E6B-F8164AA989FD}" presName="linNode" presStyleCnt="0"/>
      <dgm:spPr/>
    </dgm:pt>
    <dgm:pt modelId="{679B19A8-452C-4B42-AC41-3C7A9985A433}" type="pres">
      <dgm:prSet presAssocID="{888156D5-0A09-495F-8E6B-F8164AA989FD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8C28CB8-6AD5-DD4F-9E26-9BD7E09B02BC}" type="pres">
      <dgm:prSet presAssocID="{888156D5-0A09-495F-8E6B-F8164AA989FD}" presName="descendantText" presStyleLbl="alignAccFollowNode1" presStyleIdx="2" presStyleCnt="6">
        <dgm:presLayoutVars>
          <dgm:bulletEnabled/>
        </dgm:presLayoutVars>
      </dgm:prSet>
      <dgm:spPr/>
    </dgm:pt>
    <dgm:pt modelId="{9191D5FA-033D-1844-A4BC-D486332E67E0}" type="pres">
      <dgm:prSet presAssocID="{99D24CF7-70D8-46F2-9E46-87C21D7DAF97}" presName="sp" presStyleCnt="0"/>
      <dgm:spPr/>
    </dgm:pt>
    <dgm:pt modelId="{5BFA06DB-B38A-5140-BB1E-D72C69B522EE}" type="pres">
      <dgm:prSet presAssocID="{CDD50B52-AA0D-4070-A4F7-58261592508C}" presName="linNode" presStyleCnt="0"/>
      <dgm:spPr/>
    </dgm:pt>
    <dgm:pt modelId="{71E0CA91-6F11-BF44-941B-5E629E7518F1}" type="pres">
      <dgm:prSet presAssocID="{CDD50B52-AA0D-4070-A4F7-58261592508C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102A09D-EA59-AA45-A13B-82C9216FCCAC}" type="pres">
      <dgm:prSet presAssocID="{CDD50B52-AA0D-4070-A4F7-58261592508C}" presName="descendantText" presStyleLbl="alignAccFollowNode1" presStyleIdx="3" presStyleCnt="6">
        <dgm:presLayoutVars>
          <dgm:bulletEnabled/>
        </dgm:presLayoutVars>
      </dgm:prSet>
      <dgm:spPr/>
    </dgm:pt>
    <dgm:pt modelId="{401298D9-98BB-2344-879B-77D59EA87571}" type="pres">
      <dgm:prSet presAssocID="{7789DC50-AC70-4E68-AFCB-92B2A1CE7623}" presName="sp" presStyleCnt="0"/>
      <dgm:spPr/>
    </dgm:pt>
    <dgm:pt modelId="{9E58197D-1350-494B-8845-53D133D5EF0E}" type="pres">
      <dgm:prSet presAssocID="{D973F131-F8BF-4F78-9124-C506A086EFB7}" presName="linNode" presStyleCnt="0"/>
      <dgm:spPr/>
    </dgm:pt>
    <dgm:pt modelId="{55ABC02D-E9F2-9544-84BC-1C0FE5049AAF}" type="pres">
      <dgm:prSet presAssocID="{D973F131-F8BF-4F78-9124-C506A086EFB7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C43F5821-C508-DA4D-BB7D-544262AC1EE3}" type="pres">
      <dgm:prSet presAssocID="{D973F131-F8BF-4F78-9124-C506A086EFB7}" presName="descendantText" presStyleLbl="alignAccFollowNode1" presStyleIdx="4" presStyleCnt="6">
        <dgm:presLayoutVars>
          <dgm:bulletEnabled/>
        </dgm:presLayoutVars>
      </dgm:prSet>
      <dgm:spPr/>
    </dgm:pt>
    <dgm:pt modelId="{CF539F1C-FF0C-7F41-845D-D85A430DB241}" type="pres">
      <dgm:prSet presAssocID="{7D1D8E40-D121-447F-97DF-2C7C2D6BB7F1}" presName="sp" presStyleCnt="0"/>
      <dgm:spPr/>
    </dgm:pt>
    <dgm:pt modelId="{B659C84A-9793-4544-BC3F-1FEE48E32A9E}" type="pres">
      <dgm:prSet presAssocID="{EF1F22DF-CA5D-40F0-A59B-D2632F092643}" presName="linNode" presStyleCnt="0"/>
      <dgm:spPr/>
    </dgm:pt>
    <dgm:pt modelId="{FD1401BC-8BB6-E645-AFAF-FD6F2F1BC0D1}" type="pres">
      <dgm:prSet presAssocID="{EF1F22DF-CA5D-40F0-A59B-D2632F092643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2A3D2D0F-FF49-104F-AC83-3BE3127FDBB5}" type="pres">
      <dgm:prSet presAssocID="{EF1F22DF-CA5D-40F0-A59B-D2632F092643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C624390F-1BC0-7844-87D0-40CD61360F33}" type="presOf" srcId="{74EB3427-C837-49DA-9134-23915F94B3A1}" destId="{68C28CB8-6AD5-DD4F-9E26-9BD7E09B02BC}" srcOrd="0" destOrd="1" presId="urn:microsoft.com/office/officeart/2016/7/layout/VerticalSolidActionList"/>
    <dgm:cxn modelId="{A3C66511-15F3-4776-9384-C628330D9DBA}" srcId="{F6497BB4-70A7-474D-97B5-F1DF7B7A8B4D}" destId="{19AF0A3B-D4C0-40D0-9F15-077D7BC24645}" srcOrd="0" destOrd="0" parTransId="{61CA8729-6E62-4BFA-9C08-2A63BD050A86}" sibTransId="{838C19B7-612B-4265-9D1D-C14978ACE822}"/>
    <dgm:cxn modelId="{AC007B14-8344-2540-ACEB-7A44FDC1B513}" type="presOf" srcId="{A30B3B49-386A-435F-AA19-D5E85282D335}" destId="{B102A09D-EA59-AA45-A13B-82C9216FCCAC}" srcOrd="0" destOrd="1" presId="urn:microsoft.com/office/officeart/2016/7/layout/VerticalSolidActionList"/>
    <dgm:cxn modelId="{42DC6F19-D367-4E47-B6EE-F914D9AD30B4}" srcId="{D973F131-F8BF-4F78-9124-C506A086EFB7}" destId="{9C40D571-A936-45F7-BA0D-4E9FA5C2F3AE}" srcOrd="2" destOrd="0" parTransId="{33533EFE-0D02-4096-B0CB-8E4DF2F0BCF6}" sibTransId="{CD458637-D49A-440F-918A-471138DCBEF3}"/>
    <dgm:cxn modelId="{B977E71B-A44F-1E47-8014-426C7E9B345D}" type="presOf" srcId="{20E903B7-64B8-4E79-AD3E-EA9AACB73719}" destId="{4E4CB188-AFA2-504B-A3D8-3397427BED62}" srcOrd="0" destOrd="1" presId="urn:microsoft.com/office/officeart/2016/7/layout/VerticalSolidActionList"/>
    <dgm:cxn modelId="{CC08AD22-E913-46D1-9969-43E5B77118EC}" srcId="{6E827BC8-983A-4129-9C04-E786860718BA}" destId="{180978F5-F160-4CB7-ADFA-C0B25E8BAA86}" srcOrd="0" destOrd="0" parTransId="{B286DA30-67BE-4707-B780-AFAAE288050C}" sibTransId="{A40944D0-D0B1-4E76-9ECC-6EA4FF53F8BB}"/>
    <dgm:cxn modelId="{AEC97A2D-99AB-41D3-B519-D9ADE1B39BC2}" srcId="{D973F131-F8BF-4F78-9124-C506A086EFB7}" destId="{D3B8C5E0-F4AE-44EF-AC56-DE000D64A4E9}" srcOrd="0" destOrd="0" parTransId="{A3D0D5D5-DCE1-4E51-BBC3-A1862186B1A7}" sibTransId="{9DEAAC93-5F8A-4FE4-8F91-AC522C7E94B5}"/>
    <dgm:cxn modelId="{685E832D-FE77-B747-8FA5-CB25E7A1FED9}" type="presOf" srcId="{EA2BB43C-CCC6-41F6-A677-DADF1697BF59}" destId="{B102A09D-EA59-AA45-A13B-82C9216FCCAC}" srcOrd="0" destOrd="0" presId="urn:microsoft.com/office/officeart/2016/7/layout/VerticalSolidActionList"/>
    <dgm:cxn modelId="{83C1412F-E715-4E40-8B8D-ED219B02BF39}" srcId="{F6497BB4-70A7-474D-97B5-F1DF7B7A8B4D}" destId="{EF1F22DF-CA5D-40F0-A59B-D2632F092643}" srcOrd="5" destOrd="0" parTransId="{487BC062-7D42-4441-BC9E-F83C3CE3A674}" sibTransId="{114DF72E-64CE-490F-90F7-F904A7135C7E}"/>
    <dgm:cxn modelId="{78512034-9008-47EA-AE77-7F25B212721C}" srcId="{888156D5-0A09-495F-8E6B-F8164AA989FD}" destId="{74EB3427-C837-49DA-9134-23915F94B3A1}" srcOrd="1" destOrd="0" parTransId="{B8333FEA-42E7-43DC-9D4C-810DCA87B2D0}" sibTransId="{7B761BBD-487B-49A3-BED7-32F9A0FAE081}"/>
    <dgm:cxn modelId="{545A5F3F-B807-4C9E-8838-4E745D007F7C}" srcId="{EF1F22DF-CA5D-40F0-A59B-D2632F092643}" destId="{AF5E0B51-02FD-4A4C-88A3-C92B9FCA4241}" srcOrd="0" destOrd="0" parTransId="{D25E554F-B2EA-452B-8A35-80C7BE270FFF}" sibTransId="{D594C4E5-9D12-477C-87BD-8577FD0BA2D6}"/>
    <dgm:cxn modelId="{780B9A43-0F14-4DFD-9D96-67A27D21B5C0}" srcId="{F6497BB4-70A7-474D-97B5-F1DF7B7A8B4D}" destId="{CDD50B52-AA0D-4070-A4F7-58261592508C}" srcOrd="3" destOrd="0" parTransId="{C75B5741-989B-43E4-A291-A83C5B18E829}" sibTransId="{7789DC50-AC70-4E68-AFCB-92B2A1CE7623}"/>
    <dgm:cxn modelId="{DD18904C-55C7-4429-8A50-6076CFA12B70}" srcId="{F6497BB4-70A7-474D-97B5-F1DF7B7A8B4D}" destId="{888156D5-0A09-495F-8E6B-F8164AA989FD}" srcOrd="2" destOrd="0" parTransId="{BDCC533D-5D9D-4F04-A468-CB6934B296C9}" sibTransId="{99D24CF7-70D8-46F2-9E46-87C21D7DAF97}"/>
    <dgm:cxn modelId="{6AEF4F50-1707-4993-B191-8C5CB12D2F8C}" srcId="{D973F131-F8BF-4F78-9124-C506A086EFB7}" destId="{3632A70F-B688-4A94-B80E-36CE04605265}" srcOrd="1" destOrd="0" parTransId="{C117E769-0C45-493B-BAC2-D2A6FD6F1C91}" sibTransId="{68AE31D9-4C5E-4C41-8AEC-B0D3B4F6AFC4}"/>
    <dgm:cxn modelId="{4F019158-A902-B74E-9659-B6B7C66E39C3}" type="presOf" srcId="{888156D5-0A09-495F-8E6B-F8164AA989FD}" destId="{679B19A8-452C-4B42-AC41-3C7A9985A433}" srcOrd="0" destOrd="0" presId="urn:microsoft.com/office/officeart/2016/7/layout/VerticalSolidActionList"/>
    <dgm:cxn modelId="{31F3975A-E337-4062-8A20-F68FFD17D203}" srcId="{180978F5-F160-4CB7-ADFA-C0B25E8BAA86}" destId="{9EEB2A22-37A8-4464-8005-AEB023E5289C}" srcOrd="1" destOrd="0" parTransId="{33974E20-2796-4F55-9C9E-7F3376317711}" sibTransId="{74C8B839-F67B-4F0F-9895-04AE1E8B4A4D}"/>
    <dgm:cxn modelId="{4A45A05D-D9EE-5B49-90B9-240353C687EC}" type="presOf" srcId="{F6497BB4-70A7-474D-97B5-F1DF7B7A8B4D}" destId="{70918E4E-6F7B-0746-9A03-2C1F3CD19A2B}" srcOrd="0" destOrd="0" presId="urn:microsoft.com/office/officeart/2016/7/layout/VerticalSolidActionList"/>
    <dgm:cxn modelId="{BE86335E-EED3-CF42-A8FC-E8E8103E0800}" type="presOf" srcId="{180978F5-F160-4CB7-ADFA-C0B25E8BAA86}" destId="{4E4CB188-AFA2-504B-A3D8-3397427BED62}" srcOrd="0" destOrd="0" presId="urn:microsoft.com/office/officeart/2016/7/layout/VerticalSolidActionList"/>
    <dgm:cxn modelId="{E7BBA05E-53F4-BD42-8D6B-6DB82740D148}" type="presOf" srcId="{AF5E0B51-02FD-4A4C-88A3-C92B9FCA4241}" destId="{2A3D2D0F-FF49-104F-AC83-3BE3127FDBB5}" srcOrd="0" destOrd="0" presId="urn:microsoft.com/office/officeart/2016/7/layout/VerticalSolidActionList"/>
    <dgm:cxn modelId="{CAD72666-0F0C-40A5-9880-3F9E971DFD45}" srcId="{CDD50B52-AA0D-4070-A4F7-58261592508C}" destId="{A30B3B49-386A-435F-AA19-D5E85282D335}" srcOrd="1" destOrd="0" parTransId="{72B79D62-D449-48DB-BB67-C66722275253}" sibTransId="{F3FECC10-F346-4505-9C9C-9B803CE2318E}"/>
    <dgm:cxn modelId="{8DD2766A-B071-F14E-97D6-B18D292C2297}" type="presOf" srcId="{BAB50D6C-8EF0-45E3-8144-3372B9ABA5BF}" destId="{88FA4328-409F-604C-9E67-77ADE3C52987}" srcOrd="0" destOrd="0" presId="urn:microsoft.com/office/officeart/2016/7/layout/VerticalSolidActionList"/>
    <dgm:cxn modelId="{3E58D270-03FB-425E-9FA4-FFEA75679404}" srcId="{180978F5-F160-4CB7-ADFA-C0B25E8BAA86}" destId="{20E903B7-64B8-4E79-AD3E-EA9AACB73719}" srcOrd="0" destOrd="0" parTransId="{B0C6EDA3-CDAD-49CD-9B40-C808DBC86EF1}" sibTransId="{826B229F-E1F0-4BA0-8308-AB189ACCAE5E}"/>
    <dgm:cxn modelId="{CD21BD7D-B04E-9847-A396-2CB8A1A25079}" type="presOf" srcId="{9EEB2A22-37A8-4464-8005-AEB023E5289C}" destId="{4E4CB188-AFA2-504B-A3D8-3397427BED62}" srcOrd="0" destOrd="2" presId="urn:microsoft.com/office/officeart/2016/7/layout/VerticalSolidActionList"/>
    <dgm:cxn modelId="{9F061E87-E08A-C642-93A5-DFBA58393347}" type="presOf" srcId="{D3B8C5E0-F4AE-44EF-AC56-DE000D64A4E9}" destId="{C43F5821-C508-DA4D-BB7D-544262AC1EE3}" srcOrd="0" destOrd="0" presId="urn:microsoft.com/office/officeart/2016/7/layout/VerticalSolidActionList"/>
    <dgm:cxn modelId="{3989C0A1-6C69-684E-9762-A356690DA25B}" type="presOf" srcId="{19AF0A3B-D4C0-40D0-9F15-077D7BC24645}" destId="{514B981F-1EFC-7B47-A7FD-790AD8A5AA76}" srcOrd="0" destOrd="0" presId="urn:microsoft.com/office/officeart/2016/7/layout/VerticalSolidActionList"/>
    <dgm:cxn modelId="{ED79A5AE-6BB9-49C2-840F-092CBD8EC42B}" srcId="{19AF0A3B-D4C0-40D0-9F15-077D7BC24645}" destId="{BAB50D6C-8EF0-45E3-8144-3372B9ABA5BF}" srcOrd="0" destOrd="0" parTransId="{6EC9B307-B030-46C6-BF47-C1DB5B8B40F3}" sibTransId="{B20E1AB6-F8BA-496F-8A01-C997BA23C3FF}"/>
    <dgm:cxn modelId="{14AF0CAF-5949-454F-9653-D1EBC36AA20A}" type="presOf" srcId="{6E827BC8-983A-4129-9C04-E786860718BA}" destId="{55EB6D8D-D6F8-8146-B45F-95F5D12B856C}" srcOrd="0" destOrd="0" presId="urn:microsoft.com/office/officeart/2016/7/layout/VerticalSolidActionList"/>
    <dgm:cxn modelId="{1F3C86AF-C3C9-404D-B14B-0F898BDDAEE4}" type="presOf" srcId="{D973F131-F8BF-4F78-9124-C506A086EFB7}" destId="{55ABC02D-E9F2-9544-84BC-1C0FE5049AAF}" srcOrd="0" destOrd="0" presId="urn:microsoft.com/office/officeart/2016/7/layout/VerticalSolidActionList"/>
    <dgm:cxn modelId="{09778CB6-8AAF-4296-9346-BA93D4FE3980}" srcId="{CDD50B52-AA0D-4070-A4F7-58261592508C}" destId="{EA2BB43C-CCC6-41F6-A677-DADF1697BF59}" srcOrd="0" destOrd="0" parTransId="{CE11889F-B175-452D-AEA1-21B9ED827798}" sibTransId="{D338AAFD-B2BA-4E4F-A943-1D0C04462470}"/>
    <dgm:cxn modelId="{0CC426C3-4A5E-C144-8638-662F2AFA9DE8}" type="presOf" srcId="{9C40D571-A936-45F7-BA0D-4E9FA5C2F3AE}" destId="{C43F5821-C508-DA4D-BB7D-544262AC1EE3}" srcOrd="0" destOrd="2" presId="urn:microsoft.com/office/officeart/2016/7/layout/VerticalSolidActionList"/>
    <dgm:cxn modelId="{BE8D5DC3-D842-E24B-B9BA-7F8F6DD33EED}" type="presOf" srcId="{3632A70F-B688-4A94-B80E-36CE04605265}" destId="{C43F5821-C508-DA4D-BB7D-544262AC1EE3}" srcOrd="0" destOrd="1" presId="urn:microsoft.com/office/officeart/2016/7/layout/VerticalSolidActionList"/>
    <dgm:cxn modelId="{E9E359D1-DF29-1644-8CD9-3B5E44391C2E}" type="presOf" srcId="{36E65453-81A6-498B-87EE-A269BDC3B42D}" destId="{68C28CB8-6AD5-DD4F-9E26-9BD7E09B02BC}" srcOrd="0" destOrd="0" presId="urn:microsoft.com/office/officeart/2016/7/layout/VerticalSolidActionList"/>
    <dgm:cxn modelId="{9ECB94D4-A7A8-5042-BDEC-CA0BAE866ABB}" type="presOf" srcId="{CDD50B52-AA0D-4070-A4F7-58261592508C}" destId="{71E0CA91-6F11-BF44-941B-5E629E7518F1}" srcOrd="0" destOrd="0" presId="urn:microsoft.com/office/officeart/2016/7/layout/VerticalSolidActionList"/>
    <dgm:cxn modelId="{6484BAD9-25C9-EE40-BF2C-2EF48E91AA6D}" type="presOf" srcId="{EF1F22DF-CA5D-40F0-A59B-D2632F092643}" destId="{FD1401BC-8BB6-E645-AFAF-FD6F2F1BC0D1}" srcOrd="0" destOrd="0" presId="urn:microsoft.com/office/officeart/2016/7/layout/VerticalSolidActionList"/>
    <dgm:cxn modelId="{4947FCF6-2E56-461E-BF61-BDC70780B6FE}" srcId="{888156D5-0A09-495F-8E6B-F8164AA989FD}" destId="{36E65453-81A6-498B-87EE-A269BDC3B42D}" srcOrd="0" destOrd="0" parTransId="{D21C4A6F-03B3-4076-B939-D58A03684FCE}" sibTransId="{8D7DE2E7-9AC7-460E-B37E-AD7752596B26}"/>
    <dgm:cxn modelId="{E7E78BFA-5B99-457C-9D1E-75DCDEFFA9BC}" srcId="{F6497BB4-70A7-474D-97B5-F1DF7B7A8B4D}" destId="{6E827BC8-983A-4129-9C04-E786860718BA}" srcOrd="1" destOrd="0" parTransId="{1A815E72-5B24-47FD-B335-D6876361669C}" sibTransId="{9C0116F6-217D-44E7-A329-4B0FE0920C67}"/>
    <dgm:cxn modelId="{0C87C1FF-B4EC-44BC-8225-DA6298B713D9}" srcId="{F6497BB4-70A7-474D-97B5-F1DF7B7A8B4D}" destId="{D973F131-F8BF-4F78-9124-C506A086EFB7}" srcOrd="4" destOrd="0" parTransId="{04EBAB7E-2674-4907-9E68-7ED37CBA7B49}" sibTransId="{7D1D8E40-D121-447F-97DF-2C7C2D6BB7F1}"/>
    <dgm:cxn modelId="{3C7BC020-3C64-CB4B-9CC3-8CC95D0BC914}" type="presParOf" srcId="{70918E4E-6F7B-0746-9A03-2C1F3CD19A2B}" destId="{E980F336-610F-3449-B40F-A09C8A4AC2D4}" srcOrd="0" destOrd="0" presId="urn:microsoft.com/office/officeart/2016/7/layout/VerticalSolidActionList"/>
    <dgm:cxn modelId="{DF8826CF-8DE5-2F45-A405-FBA2B388D157}" type="presParOf" srcId="{E980F336-610F-3449-B40F-A09C8A4AC2D4}" destId="{514B981F-1EFC-7B47-A7FD-790AD8A5AA76}" srcOrd="0" destOrd="0" presId="urn:microsoft.com/office/officeart/2016/7/layout/VerticalSolidActionList"/>
    <dgm:cxn modelId="{09C99D3D-316B-954F-A008-7066C58F3CFA}" type="presParOf" srcId="{E980F336-610F-3449-B40F-A09C8A4AC2D4}" destId="{88FA4328-409F-604C-9E67-77ADE3C52987}" srcOrd="1" destOrd="0" presId="urn:microsoft.com/office/officeart/2016/7/layout/VerticalSolidActionList"/>
    <dgm:cxn modelId="{55B7FAD1-AAC4-0E42-9777-57D89D9EB020}" type="presParOf" srcId="{70918E4E-6F7B-0746-9A03-2C1F3CD19A2B}" destId="{21057D91-81BE-A340-BD65-57F039010971}" srcOrd="1" destOrd="0" presId="urn:microsoft.com/office/officeart/2016/7/layout/VerticalSolidActionList"/>
    <dgm:cxn modelId="{192343B0-CB37-0E41-AB79-01ECBE81A22C}" type="presParOf" srcId="{70918E4E-6F7B-0746-9A03-2C1F3CD19A2B}" destId="{4B7D006D-5529-F842-84F6-51062C56E4AC}" srcOrd="2" destOrd="0" presId="urn:microsoft.com/office/officeart/2016/7/layout/VerticalSolidActionList"/>
    <dgm:cxn modelId="{845BF6E5-ED3A-CC4C-8289-1CF1113B73B9}" type="presParOf" srcId="{4B7D006D-5529-F842-84F6-51062C56E4AC}" destId="{55EB6D8D-D6F8-8146-B45F-95F5D12B856C}" srcOrd="0" destOrd="0" presId="urn:microsoft.com/office/officeart/2016/7/layout/VerticalSolidActionList"/>
    <dgm:cxn modelId="{2BB5D1AC-C72E-EE41-AE29-AD429CC67496}" type="presParOf" srcId="{4B7D006D-5529-F842-84F6-51062C56E4AC}" destId="{4E4CB188-AFA2-504B-A3D8-3397427BED62}" srcOrd="1" destOrd="0" presId="urn:microsoft.com/office/officeart/2016/7/layout/VerticalSolidActionList"/>
    <dgm:cxn modelId="{29FEA80D-4DD1-0642-AF0B-DF961CBF8459}" type="presParOf" srcId="{70918E4E-6F7B-0746-9A03-2C1F3CD19A2B}" destId="{FFA54E88-C0AA-3C4B-87A2-6F8B7F303132}" srcOrd="3" destOrd="0" presId="urn:microsoft.com/office/officeart/2016/7/layout/VerticalSolidActionList"/>
    <dgm:cxn modelId="{45F3BC97-F177-A249-AD6D-F4C47EB39F28}" type="presParOf" srcId="{70918E4E-6F7B-0746-9A03-2C1F3CD19A2B}" destId="{33D1F011-6AF2-2F4A-9743-E43D204923F5}" srcOrd="4" destOrd="0" presId="urn:microsoft.com/office/officeart/2016/7/layout/VerticalSolidActionList"/>
    <dgm:cxn modelId="{5CD1E8C7-EDB1-7A45-96E3-85AFC3B8870D}" type="presParOf" srcId="{33D1F011-6AF2-2F4A-9743-E43D204923F5}" destId="{679B19A8-452C-4B42-AC41-3C7A9985A433}" srcOrd="0" destOrd="0" presId="urn:microsoft.com/office/officeart/2016/7/layout/VerticalSolidActionList"/>
    <dgm:cxn modelId="{188F6C48-2280-6A44-AF5E-D21E037F55F1}" type="presParOf" srcId="{33D1F011-6AF2-2F4A-9743-E43D204923F5}" destId="{68C28CB8-6AD5-DD4F-9E26-9BD7E09B02BC}" srcOrd="1" destOrd="0" presId="urn:microsoft.com/office/officeart/2016/7/layout/VerticalSolidActionList"/>
    <dgm:cxn modelId="{115FEAF4-1D63-B846-9F35-E7B038AAE5F9}" type="presParOf" srcId="{70918E4E-6F7B-0746-9A03-2C1F3CD19A2B}" destId="{9191D5FA-033D-1844-A4BC-D486332E67E0}" srcOrd="5" destOrd="0" presId="urn:microsoft.com/office/officeart/2016/7/layout/VerticalSolidActionList"/>
    <dgm:cxn modelId="{4ECDC940-0CD6-B747-83E7-E527E23811F3}" type="presParOf" srcId="{70918E4E-6F7B-0746-9A03-2C1F3CD19A2B}" destId="{5BFA06DB-B38A-5140-BB1E-D72C69B522EE}" srcOrd="6" destOrd="0" presId="urn:microsoft.com/office/officeart/2016/7/layout/VerticalSolidActionList"/>
    <dgm:cxn modelId="{2ECE331A-633D-7440-80E3-5C1A2FFE2C14}" type="presParOf" srcId="{5BFA06DB-B38A-5140-BB1E-D72C69B522EE}" destId="{71E0CA91-6F11-BF44-941B-5E629E7518F1}" srcOrd="0" destOrd="0" presId="urn:microsoft.com/office/officeart/2016/7/layout/VerticalSolidActionList"/>
    <dgm:cxn modelId="{97EBBCF9-3180-A347-BBD4-A25DB8BE60C8}" type="presParOf" srcId="{5BFA06DB-B38A-5140-BB1E-D72C69B522EE}" destId="{B102A09D-EA59-AA45-A13B-82C9216FCCAC}" srcOrd="1" destOrd="0" presId="urn:microsoft.com/office/officeart/2016/7/layout/VerticalSolidActionList"/>
    <dgm:cxn modelId="{C727C3A2-EA58-C142-8383-04BBB2080463}" type="presParOf" srcId="{70918E4E-6F7B-0746-9A03-2C1F3CD19A2B}" destId="{401298D9-98BB-2344-879B-77D59EA87571}" srcOrd="7" destOrd="0" presId="urn:microsoft.com/office/officeart/2016/7/layout/VerticalSolidActionList"/>
    <dgm:cxn modelId="{ED5C0BF0-A5AC-B44B-9492-7A114DBC5CC4}" type="presParOf" srcId="{70918E4E-6F7B-0746-9A03-2C1F3CD19A2B}" destId="{9E58197D-1350-494B-8845-53D133D5EF0E}" srcOrd="8" destOrd="0" presId="urn:microsoft.com/office/officeart/2016/7/layout/VerticalSolidActionList"/>
    <dgm:cxn modelId="{F6C3AFBB-3902-0E4A-ADEA-D7BDF54A3223}" type="presParOf" srcId="{9E58197D-1350-494B-8845-53D133D5EF0E}" destId="{55ABC02D-E9F2-9544-84BC-1C0FE5049AAF}" srcOrd="0" destOrd="0" presId="urn:microsoft.com/office/officeart/2016/7/layout/VerticalSolidActionList"/>
    <dgm:cxn modelId="{2D54D5C4-A070-5041-A15E-79A32C7FEC26}" type="presParOf" srcId="{9E58197D-1350-494B-8845-53D133D5EF0E}" destId="{C43F5821-C508-DA4D-BB7D-544262AC1EE3}" srcOrd="1" destOrd="0" presId="urn:microsoft.com/office/officeart/2016/7/layout/VerticalSolidActionList"/>
    <dgm:cxn modelId="{C192A9A3-8CA9-6E48-8F1E-256ED354B298}" type="presParOf" srcId="{70918E4E-6F7B-0746-9A03-2C1F3CD19A2B}" destId="{CF539F1C-FF0C-7F41-845D-D85A430DB241}" srcOrd="9" destOrd="0" presId="urn:microsoft.com/office/officeart/2016/7/layout/VerticalSolidActionList"/>
    <dgm:cxn modelId="{56CB53B1-32C8-E544-B396-41393DDDD89C}" type="presParOf" srcId="{70918E4E-6F7B-0746-9A03-2C1F3CD19A2B}" destId="{B659C84A-9793-4544-BC3F-1FEE48E32A9E}" srcOrd="10" destOrd="0" presId="urn:microsoft.com/office/officeart/2016/7/layout/VerticalSolidActionList"/>
    <dgm:cxn modelId="{1B8FE927-B375-314B-BF84-5AE68C26234C}" type="presParOf" srcId="{B659C84A-9793-4544-BC3F-1FEE48E32A9E}" destId="{FD1401BC-8BB6-E645-AFAF-FD6F2F1BC0D1}" srcOrd="0" destOrd="0" presId="urn:microsoft.com/office/officeart/2016/7/layout/VerticalSolidActionList"/>
    <dgm:cxn modelId="{5ABA095E-DF29-4949-AFD7-DCEAA061B1B2}" type="presParOf" srcId="{B659C84A-9793-4544-BC3F-1FEE48E32A9E}" destId="{2A3D2D0F-FF49-104F-AC83-3BE3127FDBB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E92E31-8653-412A-A244-1C09214F5B0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D3E15223-9C93-4034-975D-178471B08B0D}">
      <dgm:prSet/>
      <dgm:spPr/>
      <dgm:t>
        <a:bodyPr/>
        <a:lstStyle/>
        <a:p>
          <a:pPr>
            <a:defRPr b="1"/>
          </a:pPr>
          <a:r>
            <a:rPr lang="en-US" b="1"/>
            <a:t>Purpose:</a:t>
          </a:r>
          <a:endParaRPr lang="en-US"/>
        </a:p>
      </dgm:t>
    </dgm:pt>
    <dgm:pt modelId="{CA7E05EA-D4B3-461D-A06E-908CAF0CB752}" type="parTrans" cxnId="{2DCF95F7-915D-4F1D-AAA0-7FA083151703}">
      <dgm:prSet/>
      <dgm:spPr/>
      <dgm:t>
        <a:bodyPr/>
        <a:lstStyle/>
        <a:p>
          <a:endParaRPr lang="en-US"/>
        </a:p>
      </dgm:t>
    </dgm:pt>
    <dgm:pt modelId="{067B103E-0475-4E0D-B26D-CA9108F136DD}" type="sibTrans" cxnId="{2DCF95F7-915D-4F1D-AAA0-7FA083151703}">
      <dgm:prSet/>
      <dgm:spPr/>
      <dgm:t>
        <a:bodyPr/>
        <a:lstStyle/>
        <a:p>
          <a:endParaRPr lang="en-US"/>
        </a:p>
      </dgm:t>
    </dgm:pt>
    <dgm:pt modelId="{55A1D361-7C85-4F14-9607-0B80CD39EA1C}">
      <dgm:prSet/>
      <dgm:spPr/>
      <dgm:t>
        <a:bodyPr/>
        <a:lstStyle/>
        <a:p>
          <a:r>
            <a:rPr lang="en-US"/>
            <a:t>Normalize feature values to ensure all features contribute equally to the model and prevent bias caused by varying feature magnitudes.</a:t>
          </a:r>
        </a:p>
      </dgm:t>
    </dgm:pt>
    <dgm:pt modelId="{F344505B-BC42-4110-9FED-0548FEA023DB}" type="parTrans" cxnId="{A5212A8B-3862-423F-B207-8D2CFB0E9198}">
      <dgm:prSet/>
      <dgm:spPr/>
      <dgm:t>
        <a:bodyPr/>
        <a:lstStyle/>
        <a:p>
          <a:endParaRPr lang="en-US"/>
        </a:p>
      </dgm:t>
    </dgm:pt>
    <dgm:pt modelId="{4F597BC8-0773-4EDF-BE16-A4BCA14E44A2}" type="sibTrans" cxnId="{A5212A8B-3862-423F-B207-8D2CFB0E9198}">
      <dgm:prSet/>
      <dgm:spPr/>
      <dgm:t>
        <a:bodyPr/>
        <a:lstStyle/>
        <a:p>
          <a:endParaRPr lang="en-US"/>
        </a:p>
      </dgm:t>
    </dgm:pt>
    <dgm:pt modelId="{F4678766-2D59-406D-B283-A9905D92C3B8}">
      <dgm:prSet/>
      <dgm:spPr/>
      <dgm:t>
        <a:bodyPr/>
        <a:lstStyle/>
        <a:p>
          <a:pPr>
            <a:defRPr b="1"/>
          </a:pPr>
          <a:r>
            <a:rPr lang="en-US" b="1"/>
            <a:t>Method Used:</a:t>
          </a:r>
          <a:endParaRPr lang="en-US"/>
        </a:p>
      </dgm:t>
    </dgm:pt>
    <dgm:pt modelId="{B3F2059E-CA10-4DED-925F-DFACBC0C616A}" type="parTrans" cxnId="{275EA2CD-9073-453B-AA41-70998E508ECC}">
      <dgm:prSet/>
      <dgm:spPr/>
      <dgm:t>
        <a:bodyPr/>
        <a:lstStyle/>
        <a:p>
          <a:endParaRPr lang="en-US"/>
        </a:p>
      </dgm:t>
    </dgm:pt>
    <dgm:pt modelId="{D99700AB-2A26-4874-B7F4-DDB90348380E}" type="sibTrans" cxnId="{275EA2CD-9073-453B-AA41-70998E508ECC}">
      <dgm:prSet/>
      <dgm:spPr/>
      <dgm:t>
        <a:bodyPr/>
        <a:lstStyle/>
        <a:p>
          <a:endParaRPr lang="en-US"/>
        </a:p>
      </dgm:t>
    </dgm:pt>
    <dgm:pt modelId="{FC46E5F6-1660-4BFD-9884-DC51B460CCE4}">
      <dgm:prSet/>
      <dgm:spPr/>
      <dgm:t>
        <a:bodyPr/>
        <a:lstStyle/>
        <a:p>
          <a:r>
            <a:rPr lang="en-US" b="1"/>
            <a:t>StandardScaler:</a:t>
          </a:r>
          <a:endParaRPr lang="en-US"/>
        </a:p>
      </dgm:t>
    </dgm:pt>
    <dgm:pt modelId="{98E409B5-D938-4D69-B705-2718CF567EE6}" type="parTrans" cxnId="{3A11783D-625E-434B-B36B-62BE8E315252}">
      <dgm:prSet/>
      <dgm:spPr/>
      <dgm:t>
        <a:bodyPr/>
        <a:lstStyle/>
        <a:p>
          <a:endParaRPr lang="en-US"/>
        </a:p>
      </dgm:t>
    </dgm:pt>
    <dgm:pt modelId="{0BA74283-F430-4755-AEDF-D6D0D17EA9B8}" type="sibTrans" cxnId="{3A11783D-625E-434B-B36B-62BE8E315252}">
      <dgm:prSet/>
      <dgm:spPr/>
      <dgm:t>
        <a:bodyPr/>
        <a:lstStyle/>
        <a:p>
          <a:endParaRPr lang="en-US"/>
        </a:p>
      </dgm:t>
    </dgm:pt>
    <dgm:pt modelId="{62F8F57C-FCF4-4EB7-B98E-9E00331A8B8E}">
      <dgm:prSet/>
      <dgm:spPr/>
      <dgm:t>
        <a:bodyPr/>
        <a:lstStyle/>
        <a:p>
          <a:r>
            <a:rPr lang="en-US"/>
            <a:t>Transforms each feature to have a mean of 0 and a standard deviation of 1.</a:t>
          </a:r>
        </a:p>
      </dgm:t>
    </dgm:pt>
    <dgm:pt modelId="{19A53644-E450-448A-A8A4-D2D23B426D4E}" type="parTrans" cxnId="{5B2CFC18-E36D-4D6D-A71C-F3C931FD8499}">
      <dgm:prSet/>
      <dgm:spPr/>
      <dgm:t>
        <a:bodyPr/>
        <a:lstStyle/>
        <a:p>
          <a:endParaRPr lang="en-US"/>
        </a:p>
      </dgm:t>
    </dgm:pt>
    <dgm:pt modelId="{E3B22AC7-B0C9-4DF4-A65C-6E167415880D}" type="sibTrans" cxnId="{5B2CFC18-E36D-4D6D-A71C-F3C931FD8499}">
      <dgm:prSet/>
      <dgm:spPr/>
      <dgm:t>
        <a:bodyPr/>
        <a:lstStyle/>
        <a:p>
          <a:endParaRPr lang="en-US"/>
        </a:p>
      </dgm:t>
    </dgm:pt>
    <dgm:pt modelId="{38E587A7-2879-42F2-919E-18AFA7B2B743}">
      <dgm:prSet/>
      <dgm:spPr/>
      <dgm:t>
        <a:bodyPr/>
        <a:lstStyle/>
        <a:p>
          <a:pPr>
            <a:defRPr b="1"/>
          </a:pPr>
          <a:r>
            <a:rPr lang="en-US" b="1"/>
            <a:t>Process:</a:t>
          </a:r>
          <a:endParaRPr lang="en-US"/>
        </a:p>
      </dgm:t>
    </dgm:pt>
    <dgm:pt modelId="{9B537050-21BB-4CCE-BC4D-FB2041A81162}" type="parTrans" cxnId="{6D384CD0-E160-44A5-8EAD-DD78E65F700C}">
      <dgm:prSet/>
      <dgm:spPr/>
      <dgm:t>
        <a:bodyPr/>
        <a:lstStyle/>
        <a:p>
          <a:endParaRPr lang="en-US"/>
        </a:p>
      </dgm:t>
    </dgm:pt>
    <dgm:pt modelId="{28AF8FC6-F030-46CC-AFF2-2E4EA587A832}" type="sibTrans" cxnId="{6D384CD0-E160-44A5-8EAD-DD78E65F700C}">
      <dgm:prSet/>
      <dgm:spPr/>
      <dgm:t>
        <a:bodyPr/>
        <a:lstStyle/>
        <a:p>
          <a:endParaRPr lang="en-US"/>
        </a:p>
      </dgm:t>
    </dgm:pt>
    <dgm:pt modelId="{F573F50F-4B7C-4DEE-94C4-7C74C31341E2}">
      <dgm:prSet/>
      <dgm:spPr/>
      <dgm:t>
        <a:bodyPr/>
        <a:lstStyle/>
        <a:p>
          <a:r>
            <a:rPr lang="en-US" b="1" dirty="0"/>
            <a:t>Compute Scaling Parameters:</a:t>
          </a:r>
          <a:endParaRPr lang="en-US" dirty="0"/>
        </a:p>
      </dgm:t>
    </dgm:pt>
    <dgm:pt modelId="{6152B769-B7BF-4557-88EE-F749175DEF55}" type="parTrans" cxnId="{02D94796-8A6A-447D-863E-6F13EC388034}">
      <dgm:prSet/>
      <dgm:spPr/>
      <dgm:t>
        <a:bodyPr/>
        <a:lstStyle/>
        <a:p>
          <a:endParaRPr lang="en-US"/>
        </a:p>
      </dgm:t>
    </dgm:pt>
    <dgm:pt modelId="{E57187D1-85BF-446E-A01F-60B8901B8F6A}" type="sibTrans" cxnId="{02D94796-8A6A-447D-863E-6F13EC388034}">
      <dgm:prSet/>
      <dgm:spPr/>
      <dgm:t>
        <a:bodyPr/>
        <a:lstStyle/>
        <a:p>
          <a:endParaRPr lang="en-US"/>
        </a:p>
      </dgm:t>
    </dgm:pt>
    <dgm:pt modelId="{4A07A1F7-FF75-4476-8EAD-6EC871C25C31}">
      <dgm:prSet/>
      <dgm:spPr/>
      <dgm:t>
        <a:bodyPr/>
        <a:lstStyle/>
        <a:p>
          <a:r>
            <a:rPr lang="en-US"/>
            <a:t>Calculated mean and standard deviation for each feature using the training data.</a:t>
          </a:r>
        </a:p>
      </dgm:t>
    </dgm:pt>
    <dgm:pt modelId="{1764D9E3-5B6C-4FB1-B902-273A8550EB87}" type="parTrans" cxnId="{49B7610A-9ADF-4E89-A918-D588A1293DEC}">
      <dgm:prSet/>
      <dgm:spPr/>
      <dgm:t>
        <a:bodyPr/>
        <a:lstStyle/>
        <a:p>
          <a:endParaRPr lang="en-US"/>
        </a:p>
      </dgm:t>
    </dgm:pt>
    <dgm:pt modelId="{F58184AC-C58D-422D-95A6-98FF022EC16E}" type="sibTrans" cxnId="{49B7610A-9ADF-4E89-A918-D588A1293DEC}">
      <dgm:prSet/>
      <dgm:spPr/>
      <dgm:t>
        <a:bodyPr/>
        <a:lstStyle/>
        <a:p>
          <a:endParaRPr lang="en-US"/>
        </a:p>
      </dgm:t>
    </dgm:pt>
    <dgm:pt modelId="{96C30513-6286-4503-8150-3AC02A91C9B2}">
      <dgm:prSet/>
      <dgm:spPr/>
      <dgm:t>
        <a:bodyPr/>
        <a:lstStyle/>
        <a:p>
          <a:r>
            <a:rPr lang="en-US" b="1"/>
            <a:t>Apply Scaling:</a:t>
          </a:r>
          <a:endParaRPr lang="en-US"/>
        </a:p>
      </dgm:t>
    </dgm:pt>
    <dgm:pt modelId="{3C58ADF7-D58C-4FA0-B3D3-96D3AE9BCA9D}" type="parTrans" cxnId="{76E6ECC9-3AB9-4FA8-A2DB-954AAA8E325E}">
      <dgm:prSet/>
      <dgm:spPr/>
      <dgm:t>
        <a:bodyPr/>
        <a:lstStyle/>
        <a:p>
          <a:endParaRPr lang="en-US"/>
        </a:p>
      </dgm:t>
    </dgm:pt>
    <dgm:pt modelId="{3503BDDA-4231-4237-BEC7-BDE47A301679}" type="sibTrans" cxnId="{76E6ECC9-3AB9-4FA8-A2DB-954AAA8E325E}">
      <dgm:prSet/>
      <dgm:spPr/>
      <dgm:t>
        <a:bodyPr/>
        <a:lstStyle/>
        <a:p>
          <a:endParaRPr lang="en-US"/>
        </a:p>
      </dgm:t>
    </dgm:pt>
    <dgm:pt modelId="{196D6A68-5902-48EC-BA5F-886B23BFF3FE}">
      <dgm:prSet/>
      <dgm:spPr/>
      <dgm:t>
        <a:bodyPr/>
        <a:lstStyle/>
        <a:p>
          <a:r>
            <a:rPr lang="en-US"/>
            <a:t>Transformed the training, validation, and test datasets using the computed scaling parameters.</a:t>
          </a:r>
        </a:p>
      </dgm:t>
    </dgm:pt>
    <dgm:pt modelId="{86A1B15A-8E74-412F-A1AA-DD2B9167081C}" type="parTrans" cxnId="{CD4B923E-BA9D-41EB-B2BA-210D6ACB0F17}">
      <dgm:prSet/>
      <dgm:spPr/>
      <dgm:t>
        <a:bodyPr/>
        <a:lstStyle/>
        <a:p>
          <a:endParaRPr lang="en-US"/>
        </a:p>
      </dgm:t>
    </dgm:pt>
    <dgm:pt modelId="{5590302E-FA80-44DD-85B7-CCB928E7B6BA}" type="sibTrans" cxnId="{CD4B923E-BA9D-41EB-B2BA-210D6ACB0F17}">
      <dgm:prSet/>
      <dgm:spPr/>
      <dgm:t>
        <a:bodyPr/>
        <a:lstStyle/>
        <a:p>
          <a:endParaRPr lang="en-US"/>
        </a:p>
      </dgm:t>
    </dgm:pt>
    <dgm:pt modelId="{DD12B7AA-0AF9-4F07-90DE-880428205728}">
      <dgm:prSet/>
      <dgm:spPr/>
      <dgm:t>
        <a:bodyPr/>
        <a:lstStyle/>
        <a:p>
          <a:r>
            <a:rPr lang="en-US" b="1"/>
            <a:t>Chunked Processing:</a:t>
          </a:r>
          <a:endParaRPr lang="en-US"/>
        </a:p>
      </dgm:t>
    </dgm:pt>
    <dgm:pt modelId="{FC88777A-9B43-400D-A3B8-3328B8E0ECFF}" type="parTrans" cxnId="{6CE3452E-872D-4806-A96B-F701A9974255}">
      <dgm:prSet/>
      <dgm:spPr/>
      <dgm:t>
        <a:bodyPr/>
        <a:lstStyle/>
        <a:p>
          <a:endParaRPr lang="en-US"/>
        </a:p>
      </dgm:t>
    </dgm:pt>
    <dgm:pt modelId="{FA6A4045-FBEF-4C32-9854-CE5F64F74518}" type="sibTrans" cxnId="{6CE3452E-872D-4806-A96B-F701A9974255}">
      <dgm:prSet/>
      <dgm:spPr/>
      <dgm:t>
        <a:bodyPr/>
        <a:lstStyle/>
        <a:p>
          <a:endParaRPr lang="en-US"/>
        </a:p>
      </dgm:t>
    </dgm:pt>
    <dgm:pt modelId="{BB442FE2-70D5-4ED6-BBB7-98C8C851120E}">
      <dgm:prSet/>
      <dgm:spPr/>
      <dgm:t>
        <a:bodyPr/>
        <a:lstStyle/>
        <a:p>
          <a:r>
            <a:rPr lang="en-US" dirty="0"/>
            <a:t>Applied scaling in chunks to handle memory constraints for large datasets.</a:t>
          </a:r>
        </a:p>
      </dgm:t>
    </dgm:pt>
    <dgm:pt modelId="{5259367A-77E7-4285-BA94-61176CD3F8CB}" type="parTrans" cxnId="{B806F21B-B290-4B1A-B75A-A5B7FB58CF84}">
      <dgm:prSet/>
      <dgm:spPr/>
      <dgm:t>
        <a:bodyPr/>
        <a:lstStyle/>
        <a:p>
          <a:endParaRPr lang="en-US"/>
        </a:p>
      </dgm:t>
    </dgm:pt>
    <dgm:pt modelId="{F600CB2C-3680-4E3F-919B-7D73725556EC}" type="sibTrans" cxnId="{B806F21B-B290-4B1A-B75A-A5B7FB58CF84}">
      <dgm:prSet/>
      <dgm:spPr/>
      <dgm:t>
        <a:bodyPr/>
        <a:lstStyle/>
        <a:p>
          <a:endParaRPr lang="en-US"/>
        </a:p>
      </dgm:t>
    </dgm:pt>
    <dgm:pt modelId="{96CCB53C-7AC8-42CB-9F40-9CEFEA78226B}">
      <dgm:prSet/>
      <dgm:spPr/>
      <dgm:t>
        <a:bodyPr/>
        <a:lstStyle/>
        <a:p>
          <a:pPr>
            <a:defRPr b="1"/>
          </a:pPr>
          <a:r>
            <a:rPr lang="en-US" b="1"/>
            <a:t>Impact:</a:t>
          </a:r>
          <a:endParaRPr lang="en-US"/>
        </a:p>
      </dgm:t>
    </dgm:pt>
    <dgm:pt modelId="{D73DFACA-1528-44E5-AABC-99D13A843EAE}" type="parTrans" cxnId="{8CDAAF72-46A1-4C72-A900-105C4FEF7FD3}">
      <dgm:prSet/>
      <dgm:spPr/>
      <dgm:t>
        <a:bodyPr/>
        <a:lstStyle/>
        <a:p>
          <a:endParaRPr lang="en-US"/>
        </a:p>
      </dgm:t>
    </dgm:pt>
    <dgm:pt modelId="{D186ADD4-282A-4BEB-BF33-96303A768AB2}" type="sibTrans" cxnId="{8CDAAF72-46A1-4C72-A900-105C4FEF7FD3}">
      <dgm:prSet/>
      <dgm:spPr/>
      <dgm:t>
        <a:bodyPr/>
        <a:lstStyle/>
        <a:p>
          <a:endParaRPr lang="en-US"/>
        </a:p>
      </dgm:t>
    </dgm:pt>
    <dgm:pt modelId="{CA204434-E387-432C-AD8D-E2CC886733C2}">
      <dgm:prSet/>
      <dgm:spPr/>
      <dgm:t>
        <a:bodyPr/>
        <a:lstStyle/>
        <a:p>
          <a:r>
            <a:rPr lang="en-US"/>
            <a:t>Ensures features are on the same scale, improving:</a:t>
          </a:r>
        </a:p>
      </dgm:t>
    </dgm:pt>
    <dgm:pt modelId="{6D43A9F6-290D-48B7-AA42-DD44A29F5035}" type="parTrans" cxnId="{8250DCD6-446B-4C2E-9B0A-411C56C7ABD4}">
      <dgm:prSet/>
      <dgm:spPr/>
      <dgm:t>
        <a:bodyPr/>
        <a:lstStyle/>
        <a:p>
          <a:endParaRPr lang="en-US"/>
        </a:p>
      </dgm:t>
    </dgm:pt>
    <dgm:pt modelId="{AFDF66A0-4919-489D-9E83-3254F9BC5F54}" type="sibTrans" cxnId="{8250DCD6-446B-4C2E-9B0A-411C56C7ABD4}">
      <dgm:prSet/>
      <dgm:spPr/>
      <dgm:t>
        <a:bodyPr/>
        <a:lstStyle/>
        <a:p>
          <a:endParaRPr lang="en-US"/>
        </a:p>
      </dgm:t>
    </dgm:pt>
    <dgm:pt modelId="{A2648DE1-AF30-4224-993C-B1967CEDDB43}">
      <dgm:prSet/>
      <dgm:spPr/>
      <dgm:t>
        <a:bodyPr/>
        <a:lstStyle/>
        <a:p>
          <a:r>
            <a:rPr lang="en-US"/>
            <a:t>Model convergence speed during training.</a:t>
          </a:r>
        </a:p>
      </dgm:t>
    </dgm:pt>
    <dgm:pt modelId="{6E02DCD3-6FF9-43A0-ADF8-D8C2BAA0B5E8}" type="parTrans" cxnId="{D585C456-D608-4E87-9D72-CC949005B3FF}">
      <dgm:prSet/>
      <dgm:spPr/>
      <dgm:t>
        <a:bodyPr/>
        <a:lstStyle/>
        <a:p>
          <a:endParaRPr lang="en-US"/>
        </a:p>
      </dgm:t>
    </dgm:pt>
    <dgm:pt modelId="{E0F2EBFD-EFD7-4632-A627-470881CECE6F}" type="sibTrans" cxnId="{D585C456-D608-4E87-9D72-CC949005B3FF}">
      <dgm:prSet/>
      <dgm:spPr/>
      <dgm:t>
        <a:bodyPr/>
        <a:lstStyle/>
        <a:p>
          <a:endParaRPr lang="en-US"/>
        </a:p>
      </dgm:t>
    </dgm:pt>
    <dgm:pt modelId="{7D54CD76-41EF-4CAF-BC93-EB3254230E75}">
      <dgm:prSet/>
      <dgm:spPr/>
      <dgm:t>
        <a:bodyPr/>
        <a:lstStyle/>
        <a:p>
          <a:r>
            <a:rPr lang="en-US"/>
            <a:t>Consistency in distance-based calculations (e.g., gradient computations).</a:t>
          </a:r>
        </a:p>
      </dgm:t>
    </dgm:pt>
    <dgm:pt modelId="{D82F3346-57CD-4671-B77F-CE002C0A78F3}" type="parTrans" cxnId="{26B257A8-4473-4162-A216-7FE76E4EA496}">
      <dgm:prSet/>
      <dgm:spPr/>
      <dgm:t>
        <a:bodyPr/>
        <a:lstStyle/>
        <a:p>
          <a:endParaRPr lang="en-US"/>
        </a:p>
      </dgm:t>
    </dgm:pt>
    <dgm:pt modelId="{8829F9EF-AE9E-4A30-8FE9-79DB2511BDD7}" type="sibTrans" cxnId="{26B257A8-4473-4162-A216-7FE76E4EA496}">
      <dgm:prSet/>
      <dgm:spPr/>
      <dgm:t>
        <a:bodyPr/>
        <a:lstStyle/>
        <a:p>
          <a:endParaRPr lang="en-US"/>
        </a:p>
      </dgm:t>
    </dgm:pt>
    <dgm:pt modelId="{294EDD15-3957-41B2-893D-48A77F5D02BB}">
      <dgm:prSet/>
      <dgm:spPr/>
      <dgm:t>
        <a:bodyPr/>
        <a:lstStyle/>
        <a:p>
          <a:pPr>
            <a:defRPr b="1"/>
          </a:pPr>
          <a:r>
            <a:rPr lang="en-US" b="1"/>
            <a:t>Example:</a:t>
          </a:r>
          <a:endParaRPr lang="en-US"/>
        </a:p>
      </dgm:t>
    </dgm:pt>
    <dgm:pt modelId="{F18E4AC1-5CED-4571-B015-8BEFDE507C38}" type="parTrans" cxnId="{B690614C-6518-4013-9B51-4ACCDFB30699}">
      <dgm:prSet/>
      <dgm:spPr/>
      <dgm:t>
        <a:bodyPr/>
        <a:lstStyle/>
        <a:p>
          <a:endParaRPr lang="en-US"/>
        </a:p>
      </dgm:t>
    </dgm:pt>
    <dgm:pt modelId="{F83E7420-416E-4A93-B1FA-AAF9BE86BBC0}" type="sibTrans" cxnId="{B690614C-6518-4013-9B51-4ACCDFB30699}">
      <dgm:prSet/>
      <dgm:spPr/>
      <dgm:t>
        <a:bodyPr/>
        <a:lstStyle/>
        <a:p>
          <a:endParaRPr lang="en-US"/>
        </a:p>
      </dgm:t>
    </dgm:pt>
    <dgm:pt modelId="{95B55AF2-B5CB-434D-80F6-75D21771DF2A}">
      <dgm:prSet/>
      <dgm:spPr/>
      <dgm:t>
        <a:bodyPr/>
        <a:lstStyle/>
        <a:p>
          <a:r>
            <a:rPr lang="en-US" b="1"/>
            <a:t>Before Scaling:</a:t>
          </a:r>
          <a:r>
            <a:rPr lang="en-US"/>
            <a:t> Feature ranges vary widely, e.g., [0.01, 1000].</a:t>
          </a:r>
        </a:p>
      </dgm:t>
    </dgm:pt>
    <dgm:pt modelId="{8D55F61F-FB65-4FD4-93F1-3AE92BA027B7}" type="parTrans" cxnId="{68E8D088-63DC-40E0-AA20-4759520CF5FE}">
      <dgm:prSet/>
      <dgm:spPr/>
      <dgm:t>
        <a:bodyPr/>
        <a:lstStyle/>
        <a:p>
          <a:endParaRPr lang="en-US"/>
        </a:p>
      </dgm:t>
    </dgm:pt>
    <dgm:pt modelId="{CD4F9EE2-45BF-4F90-92CC-5A084D5A3329}" type="sibTrans" cxnId="{68E8D088-63DC-40E0-AA20-4759520CF5FE}">
      <dgm:prSet/>
      <dgm:spPr/>
      <dgm:t>
        <a:bodyPr/>
        <a:lstStyle/>
        <a:p>
          <a:endParaRPr lang="en-US"/>
        </a:p>
      </dgm:t>
    </dgm:pt>
    <dgm:pt modelId="{B3361C90-F8FC-48DA-B3F6-171E4F769CB3}">
      <dgm:prSet/>
      <dgm:spPr/>
      <dgm:t>
        <a:bodyPr/>
        <a:lstStyle/>
        <a:p>
          <a:r>
            <a:rPr lang="en-US" b="1"/>
            <a:t>After Scaling:</a:t>
          </a:r>
          <a:r>
            <a:rPr lang="en-US"/>
            <a:t> Feature values transformed to a uniform scale, e.g., [-1.5, 1.5].</a:t>
          </a:r>
        </a:p>
      </dgm:t>
    </dgm:pt>
    <dgm:pt modelId="{7B401244-40A8-4B24-BA15-60D3F9B14A79}" type="parTrans" cxnId="{63A80BDA-91C2-4B9B-B2B7-65EF1EA70F84}">
      <dgm:prSet/>
      <dgm:spPr/>
      <dgm:t>
        <a:bodyPr/>
        <a:lstStyle/>
        <a:p>
          <a:endParaRPr lang="en-US"/>
        </a:p>
      </dgm:t>
    </dgm:pt>
    <dgm:pt modelId="{032F632F-5172-4583-A0CC-B465DA593C6F}" type="sibTrans" cxnId="{63A80BDA-91C2-4B9B-B2B7-65EF1EA70F84}">
      <dgm:prSet/>
      <dgm:spPr/>
      <dgm:t>
        <a:bodyPr/>
        <a:lstStyle/>
        <a:p>
          <a:endParaRPr lang="en-US"/>
        </a:p>
      </dgm:t>
    </dgm:pt>
    <dgm:pt modelId="{D245CE4D-CF77-4C05-A0DA-3F3BAFC6D5BB}" type="pres">
      <dgm:prSet presAssocID="{B6E92E31-8653-412A-A244-1C09214F5B0A}" presName="root" presStyleCnt="0">
        <dgm:presLayoutVars>
          <dgm:dir/>
          <dgm:resizeHandles val="exact"/>
        </dgm:presLayoutVars>
      </dgm:prSet>
      <dgm:spPr/>
    </dgm:pt>
    <dgm:pt modelId="{5AADAAF2-1AE1-4404-B789-64807418DAE6}" type="pres">
      <dgm:prSet presAssocID="{D3E15223-9C93-4034-975D-178471B08B0D}" presName="compNode" presStyleCnt="0"/>
      <dgm:spPr/>
    </dgm:pt>
    <dgm:pt modelId="{5BEF40FF-3887-4EA2-BDDE-69E4B28BB438}" type="pres">
      <dgm:prSet presAssocID="{D3E15223-9C93-4034-975D-178471B08B0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C5C5A1C6-B1B9-408D-BF48-EBC5997E1A1A}" type="pres">
      <dgm:prSet presAssocID="{D3E15223-9C93-4034-975D-178471B08B0D}" presName="iconSpace" presStyleCnt="0"/>
      <dgm:spPr/>
    </dgm:pt>
    <dgm:pt modelId="{73D77B1D-654F-4F1F-9AED-E72E852AA402}" type="pres">
      <dgm:prSet presAssocID="{D3E15223-9C93-4034-975D-178471B08B0D}" presName="parTx" presStyleLbl="revTx" presStyleIdx="0" presStyleCnt="10">
        <dgm:presLayoutVars>
          <dgm:chMax val="0"/>
          <dgm:chPref val="0"/>
        </dgm:presLayoutVars>
      </dgm:prSet>
      <dgm:spPr/>
    </dgm:pt>
    <dgm:pt modelId="{04DEF33D-4881-4D3A-A91D-8DE8517680E5}" type="pres">
      <dgm:prSet presAssocID="{D3E15223-9C93-4034-975D-178471B08B0D}" presName="txSpace" presStyleCnt="0"/>
      <dgm:spPr/>
    </dgm:pt>
    <dgm:pt modelId="{2120B0A4-C3F2-4A54-8B5E-CC8B1682C759}" type="pres">
      <dgm:prSet presAssocID="{D3E15223-9C93-4034-975D-178471B08B0D}" presName="desTx" presStyleLbl="revTx" presStyleIdx="1" presStyleCnt="10">
        <dgm:presLayoutVars/>
      </dgm:prSet>
      <dgm:spPr/>
    </dgm:pt>
    <dgm:pt modelId="{86622C1D-18A6-4ED2-8C77-E22F88DCC989}" type="pres">
      <dgm:prSet presAssocID="{067B103E-0475-4E0D-B26D-CA9108F136DD}" presName="sibTrans" presStyleCnt="0"/>
      <dgm:spPr/>
    </dgm:pt>
    <dgm:pt modelId="{EDF8D5E3-F0C4-44BD-9A38-8FB3D4BD7F46}" type="pres">
      <dgm:prSet presAssocID="{F4678766-2D59-406D-B283-A9905D92C3B8}" presName="compNode" presStyleCnt="0"/>
      <dgm:spPr/>
    </dgm:pt>
    <dgm:pt modelId="{DB096C68-3997-458C-9AFA-A96C4AED3CDC}" type="pres">
      <dgm:prSet presAssocID="{F4678766-2D59-406D-B283-A9905D92C3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E591F4F-90FD-4AF1-9ECA-8C47105CCF0D}" type="pres">
      <dgm:prSet presAssocID="{F4678766-2D59-406D-B283-A9905D92C3B8}" presName="iconSpace" presStyleCnt="0"/>
      <dgm:spPr/>
    </dgm:pt>
    <dgm:pt modelId="{2769699D-8FBB-4165-A9CC-E836F87615A4}" type="pres">
      <dgm:prSet presAssocID="{F4678766-2D59-406D-B283-A9905D92C3B8}" presName="parTx" presStyleLbl="revTx" presStyleIdx="2" presStyleCnt="10">
        <dgm:presLayoutVars>
          <dgm:chMax val="0"/>
          <dgm:chPref val="0"/>
        </dgm:presLayoutVars>
      </dgm:prSet>
      <dgm:spPr/>
    </dgm:pt>
    <dgm:pt modelId="{A410AED8-F5BD-43F3-B8D0-9CE85A2F8E43}" type="pres">
      <dgm:prSet presAssocID="{F4678766-2D59-406D-B283-A9905D92C3B8}" presName="txSpace" presStyleCnt="0"/>
      <dgm:spPr/>
    </dgm:pt>
    <dgm:pt modelId="{27CC3795-E656-4553-9213-8B71F755BBAF}" type="pres">
      <dgm:prSet presAssocID="{F4678766-2D59-406D-B283-A9905D92C3B8}" presName="desTx" presStyleLbl="revTx" presStyleIdx="3" presStyleCnt="10">
        <dgm:presLayoutVars/>
      </dgm:prSet>
      <dgm:spPr/>
    </dgm:pt>
    <dgm:pt modelId="{DDEDE842-3078-4BC4-9E0E-0772DB5527A5}" type="pres">
      <dgm:prSet presAssocID="{D99700AB-2A26-4874-B7F4-DDB90348380E}" presName="sibTrans" presStyleCnt="0"/>
      <dgm:spPr/>
    </dgm:pt>
    <dgm:pt modelId="{CC242B8F-6D27-487D-A849-82DF5FD7BA93}" type="pres">
      <dgm:prSet presAssocID="{38E587A7-2879-42F2-919E-18AFA7B2B743}" presName="compNode" presStyleCnt="0"/>
      <dgm:spPr/>
    </dgm:pt>
    <dgm:pt modelId="{2079A809-033D-41CD-898D-85B1E9C83B4A}" type="pres">
      <dgm:prSet presAssocID="{38E587A7-2879-42F2-919E-18AFA7B2B74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0967C34-88D8-4258-A89B-F4BE7BFD2279}" type="pres">
      <dgm:prSet presAssocID="{38E587A7-2879-42F2-919E-18AFA7B2B743}" presName="iconSpace" presStyleCnt="0"/>
      <dgm:spPr/>
    </dgm:pt>
    <dgm:pt modelId="{BBC8BBB8-D07C-41B4-ACF8-911AC194D4EB}" type="pres">
      <dgm:prSet presAssocID="{38E587A7-2879-42F2-919E-18AFA7B2B743}" presName="parTx" presStyleLbl="revTx" presStyleIdx="4" presStyleCnt="10">
        <dgm:presLayoutVars>
          <dgm:chMax val="0"/>
          <dgm:chPref val="0"/>
        </dgm:presLayoutVars>
      </dgm:prSet>
      <dgm:spPr/>
    </dgm:pt>
    <dgm:pt modelId="{42668019-8794-43B7-9413-D98E58EF2131}" type="pres">
      <dgm:prSet presAssocID="{38E587A7-2879-42F2-919E-18AFA7B2B743}" presName="txSpace" presStyleCnt="0"/>
      <dgm:spPr/>
    </dgm:pt>
    <dgm:pt modelId="{D51C3C01-EB80-4D22-BB51-DD734AD26FE1}" type="pres">
      <dgm:prSet presAssocID="{38E587A7-2879-42F2-919E-18AFA7B2B743}" presName="desTx" presStyleLbl="revTx" presStyleIdx="5" presStyleCnt="10">
        <dgm:presLayoutVars/>
      </dgm:prSet>
      <dgm:spPr/>
    </dgm:pt>
    <dgm:pt modelId="{FB7B2329-F326-483B-B5C8-29C9DDFBF9D0}" type="pres">
      <dgm:prSet presAssocID="{28AF8FC6-F030-46CC-AFF2-2E4EA587A832}" presName="sibTrans" presStyleCnt="0"/>
      <dgm:spPr/>
    </dgm:pt>
    <dgm:pt modelId="{D4094C8C-8CFB-4240-B577-5008B65D6D01}" type="pres">
      <dgm:prSet presAssocID="{96CCB53C-7AC8-42CB-9F40-9CEFEA78226B}" presName="compNode" presStyleCnt="0"/>
      <dgm:spPr/>
    </dgm:pt>
    <dgm:pt modelId="{33DC38EE-CB7F-4E36-B2E1-D96D3B7EB637}" type="pres">
      <dgm:prSet presAssocID="{96CCB53C-7AC8-42CB-9F40-9CEFEA7822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A7E5583-CE5D-488B-81EA-BD28A580F0F8}" type="pres">
      <dgm:prSet presAssocID="{96CCB53C-7AC8-42CB-9F40-9CEFEA78226B}" presName="iconSpace" presStyleCnt="0"/>
      <dgm:spPr/>
    </dgm:pt>
    <dgm:pt modelId="{8AD99B3F-2C1A-4EC6-A650-B2B5CAC90B07}" type="pres">
      <dgm:prSet presAssocID="{96CCB53C-7AC8-42CB-9F40-9CEFEA78226B}" presName="parTx" presStyleLbl="revTx" presStyleIdx="6" presStyleCnt="10">
        <dgm:presLayoutVars>
          <dgm:chMax val="0"/>
          <dgm:chPref val="0"/>
        </dgm:presLayoutVars>
      </dgm:prSet>
      <dgm:spPr/>
    </dgm:pt>
    <dgm:pt modelId="{E5CAB434-C3D6-422E-8D2F-DA130BC1D5F3}" type="pres">
      <dgm:prSet presAssocID="{96CCB53C-7AC8-42CB-9F40-9CEFEA78226B}" presName="txSpace" presStyleCnt="0"/>
      <dgm:spPr/>
    </dgm:pt>
    <dgm:pt modelId="{E4303249-E6F7-44A3-91D8-A7AFF4ABB478}" type="pres">
      <dgm:prSet presAssocID="{96CCB53C-7AC8-42CB-9F40-9CEFEA78226B}" presName="desTx" presStyleLbl="revTx" presStyleIdx="7" presStyleCnt="10">
        <dgm:presLayoutVars/>
      </dgm:prSet>
      <dgm:spPr/>
    </dgm:pt>
    <dgm:pt modelId="{71F6F925-41B2-4CCD-96B0-9CF35BF65E72}" type="pres">
      <dgm:prSet presAssocID="{D186ADD4-282A-4BEB-BF33-96303A768AB2}" presName="sibTrans" presStyleCnt="0"/>
      <dgm:spPr/>
    </dgm:pt>
    <dgm:pt modelId="{32B8F845-5FFF-481F-A25F-59C82DE21C14}" type="pres">
      <dgm:prSet presAssocID="{294EDD15-3957-41B2-893D-48A77F5D02BB}" presName="compNode" presStyleCnt="0"/>
      <dgm:spPr/>
    </dgm:pt>
    <dgm:pt modelId="{2AE945AB-7D34-433B-A598-12C0F63F37E6}" type="pres">
      <dgm:prSet presAssocID="{294EDD15-3957-41B2-893D-48A77F5D02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4C642C3-70C9-4312-A644-ADAE94773DD5}" type="pres">
      <dgm:prSet presAssocID="{294EDD15-3957-41B2-893D-48A77F5D02BB}" presName="iconSpace" presStyleCnt="0"/>
      <dgm:spPr/>
    </dgm:pt>
    <dgm:pt modelId="{EDC18721-F80D-4F92-8057-17096240411C}" type="pres">
      <dgm:prSet presAssocID="{294EDD15-3957-41B2-893D-48A77F5D02BB}" presName="parTx" presStyleLbl="revTx" presStyleIdx="8" presStyleCnt="10">
        <dgm:presLayoutVars>
          <dgm:chMax val="0"/>
          <dgm:chPref val="0"/>
        </dgm:presLayoutVars>
      </dgm:prSet>
      <dgm:spPr/>
    </dgm:pt>
    <dgm:pt modelId="{A7E3AFE8-A38C-43CE-B901-D0060EFB375E}" type="pres">
      <dgm:prSet presAssocID="{294EDD15-3957-41B2-893D-48A77F5D02BB}" presName="txSpace" presStyleCnt="0"/>
      <dgm:spPr/>
    </dgm:pt>
    <dgm:pt modelId="{9E18C3A5-83C8-4FCC-8D32-81ADE5629C75}" type="pres">
      <dgm:prSet presAssocID="{294EDD15-3957-41B2-893D-48A77F5D02BB}" presName="desTx" presStyleLbl="revTx" presStyleIdx="9" presStyleCnt="10">
        <dgm:presLayoutVars/>
      </dgm:prSet>
      <dgm:spPr/>
    </dgm:pt>
  </dgm:ptLst>
  <dgm:cxnLst>
    <dgm:cxn modelId="{49B7610A-9ADF-4E89-A918-D588A1293DEC}" srcId="{F573F50F-4B7C-4DEE-94C4-7C74C31341E2}" destId="{4A07A1F7-FF75-4476-8EAD-6EC871C25C31}" srcOrd="0" destOrd="0" parTransId="{1764D9E3-5B6C-4FB1-B902-273A8550EB87}" sibTransId="{F58184AC-C58D-422D-95A6-98FF022EC16E}"/>
    <dgm:cxn modelId="{5B2CFC18-E36D-4D6D-A71C-F3C931FD8499}" srcId="{FC46E5F6-1660-4BFD-9884-DC51B460CCE4}" destId="{62F8F57C-FCF4-4EB7-B98E-9E00331A8B8E}" srcOrd="0" destOrd="0" parTransId="{19A53644-E450-448A-A8A4-D2D23B426D4E}" sibTransId="{E3B22AC7-B0C9-4DF4-A65C-6E167415880D}"/>
    <dgm:cxn modelId="{B806F21B-B290-4B1A-B75A-A5B7FB58CF84}" srcId="{DD12B7AA-0AF9-4F07-90DE-880428205728}" destId="{BB442FE2-70D5-4ED6-BBB7-98C8C851120E}" srcOrd="0" destOrd="0" parTransId="{5259367A-77E7-4285-BA94-61176CD3F8CB}" sibTransId="{F600CB2C-3680-4E3F-919B-7D73725556EC}"/>
    <dgm:cxn modelId="{42BC9121-A0AD-0F4E-860D-9D75B89B87E7}" type="presOf" srcId="{95B55AF2-B5CB-434D-80F6-75D21771DF2A}" destId="{9E18C3A5-83C8-4FCC-8D32-81ADE5629C75}" srcOrd="0" destOrd="0" presId="urn:microsoft.com/office/officeart/2018/5/layout/CenteredIconLabelDescriptionList"/>
    <dgm:cxn modelId="{6CE3452E-872D-4806-A96B-F701A9974255}" srcId="{38E587A7-2879-42F2-919E-18AFA7B2B743}" destId="{DD12B7AA-0AF9-4F07-90DE-880428205728}" srcOrd="2" destOrd="0" parTransId="{FC88777A-9B43-400D-A3B8-3328B8E0ECFF}" sibTransId="{FA6A4045-FBEF-4C32-9854-CE5F64F74518}"/>
    <dgm:cxn modelId="{3362F030-7223-5B47-90E6-5A6C4FBA9ECB}" type="presOf" srcId="{55A1D361-7C85-4F14-9607-0B80CD39EA1C}" destId="{2120B0A4-C3F2-4A54-8B5E-CC8B1682C759}" srcOrd="0" destOrd="0" presId="urn:microsoft.com/office/officeart/2018/5/layout/CenteredIconLabelDescriptionList"/>
    <dgm:cxn modelId="{3A11783D-625E-434B-B36B-62BE8E315252}" srcId="{F4678766-2D59-406D-B283-A9905D92C3B8}" destId="{FC46E5F6-1660-4BFD-9884-DC51B460CCE4}" srcOrd="0" destOrd="0" parTransId="{98E409B5-D938-4D69-B705-2718CF567EE6}" sibTransId="{0BA74283-F430-4755-AEDF-D6D0D17EA9B8}"/>
    <dgm:cxn modelId="{CD4B923E-BA9D-41EB-B2BA-210D6ACB0F17}" srcId="{96C30513-6286-4503-8150-3AC02A91C9B2}" destId="{196D6A68-5902-48EC-BA5F-886B23BFF3FE}" srcOrd="0" destOrd="0" parTransId="{86A1B15A-8E74-412F-A1AA-DD2B9167081C}" sibTransId="{5590302E-FA80-44DD-85B7-CCB928E7B6BA}"/>
    <dgm:cxn modelId="{2E56853F-6DAE-534B-AD66-E7FF7492092A}" type="presOf" srcId="{4A07A1F7-FF75-4476-8EAD-6EC871C25C31}" destId="{D51C3C01-EB80-4D22-BB51-DD734AD26FE1}" srcOrd="0" destOrd="1" presId="urn:microsoft.com/office/officeart/2018/5/layout/CenteredIconLabelDescriptionList"/>
    <dgm:cxn modelId="{B690614C-6518-4013-9B51-4ACCDFB30699}" srcId="{B6E92E31-8653-412A-A244-1C09214F5B0A}" destId="{294EDD15-3957-41B2-893D-48A77F5D02BB}" srcOrd="4" destOrd="0" parTransId="{F18E4AC1-5CED-4571-B015-8BEFDE507C38}" sibTransId="{F83E7420-416E-4A93-B1FA-AAF9BE86BBC0}"/>
    <dgm:cxn modelId="{23A3264E-59AA-4445-81E1-4C3046D91000}" type="presOf" srcId="{CA204434-E387-432C-AD8D-E2CC886733C2}" destId="{E4303249-E6F7-44A3-91D8-A7AFF4ABB478}" srcOrd="0" destOrd="0" presId="urn:microsoft.com/office/officeart/2018/5/layout/CenteredIconLabelDescriptionList"/>
    <dgm:cxn modelId="{BCB0B552-1102-9245-B708-E9A5178E4504}" type="presOf" srcId="{F4678766-2D59-406D-B283-A9905D92C3B8}" destId="{2769699D-8FBB-4165-A9CC-E836F87615A4}" srcOrd="0" destOrd="0" presId="urn:microsoft.com/office/officeart/2018/5/layout/CenteredIconLabelDescriptionList"/>
    <dgm:cxn modelId="{D585C456-D608-4E87-9D72-CC949005B3FF}" srcId="{CA204434-E387-432C-AD8D-E2CC886733C2}" destId="{A2648DE1-AF30-4224-993C-B1967CEDDB43}" srcOrd="0" destOrd="0" parTransId="{6E02DCD3-6FF9-43A0-ADF8-D8C2BAA0B5E8}" sibTransId="{E0F2EBFD-EFD7-4632-A627-470881CECE6F}"/>
    <dgm:cxn modelId="{206AB758-DE20-354B-8DDA-E74562D40664}" type="presOf" srcId="{96CCB53C-7AC8-42CB-9F40-9CEFEA78226B}" destId="{8AD99B3F-2C1A-4EC6-A650-B2B5CAC90B07}" srcOrd="0" destOrd="0" presId="urn:microsoft.com/office/officeart/2018/5/layout/CenteredIconLabelDescriptionList"/>
    <dgm:cxn modelId="{6F9E746A-22C7-3F4E-BDF2-794FEAE9BA8D}" type="presOf" srcId="{96C30513-6286-4503-8150-3AC02A91C9B2}" destId="{D51C3C01-EB80-4D22-BB51-DD734AD26FE1}" srcOrd="0" destOrd="2" presId="urn:microsoft.com/office/officeart/2018/5/layout/CenteredIconLabelDescriptionList"/>
    <dgm:cxn modelId="{8CDAAF72-46A1-4C72-A900-105C4FEF7FD3}" srcId="{B6E92E31-8653-412A-A244-1C09214F5B0A}" destId="{96CCB53C-7AC8-42CB-9F40-9CEFEA78226B}" srcOrd="3" destOrd="0" parTransId="{D73DFACA-1528-44E5-AABC-99D13A843EAE}" sibTransId="{D186ADD4-282A-4BEB-BF33-96303A768AB2}"/>
    <dgm:cxn modelId="{D5A5AE77-4B8E-924D-9EC5-EC957A38B116}" type="presOf" srcId="{B6E92E31-8653-412A-A244-1C09214F5B0A}" destId="{D245CE4D-CF77-4C05-A0DA-3F3BAFC6D5BB}" srcOrd="0" destOrd="0" presId="urn:microsoft.com/office/officeart/2018/5/layout/CenteredIconLabelDescriptionList"/>
    <dgm:cxn modelId="{68E8D088-63DC-40E0-AA20-4759520CF5FE}" srcId="{294EDD15-3957-41B2-893D-48A77F5D02BB}" destId="{95B55AF2-B5CB-434D-80F6-75D21771DF2A}" srcOrd="0" destOrd="0" parTransId="{8D55F61F-FB65-4FD4-93F1-3AE92BA027B7}" sibTransId="{CD4F9EE2-45BF-4F90-92CC-5A084D5A3329}"/>
    <dgm:cxn modelId="{A5212A8B-3862-423F-B207-8D2CFB0E9198}" srcId="{D3E15223-9C93-4034-975D-178471B08B0D}" destId="{55A1D361-7C85-4F14-9607-0B80CD39EA1C}" srcOrd="0" destOrd="0" parTransId="{F344505B-BC42-4110-9FED-0548FEA023DB}" sibTransId="{4F597BC8-0773-4EDF-BE16-A4BCA14E44A2}"/>
    <dgm:cxn modelId="{6C470591-6815-8E42-BFA6-A6948A802655}" type="presOf" srcId="{7D54CD76-41EF-4CAF-BC93-EB3254230E75}" destId="{E4303249-E6F7-44A3-91D8-A7AFF4ABB478}" srcOrd="0" destOrd="2" presId="urn:microsoft.com/office/officeart/2018/5/layout/CenteredIconLabelDescriptionList"/>
    <dgm:cxn modelId="{5AEE7C92-E14C-CF48-BB89-66E3EDAF293D}" type="presOf" srcId="{F573F50F-4B7C-4DEE-94C4-7C74C31341E2}" destId="{D51C3C01-EB80-4D22-BB51-DD734AD26FE1}" srcOrd="0" destOrd="0" presId="urn:microsoft.com/office/officeart/2018/5/layout/CenteredIconLabelDescriptionList"/>
    <dgm:cxn modelId="{02D94796-8A6A-447D-863E-6F13EC388034}" srcId="{38E587A7-2879-42F2-919E-18AFA7B2B743}" destId="{F573F50F-4B7C-4DEE-94C4-7C74C31341E2}" srcOrd="0" destOrd="0" parTransId="{6152B769-B7BF-4557-88EE-F749175DEF55}" sibTransId="{E57187D1-85BF-446E-A01F-60B8901B8F6A}"/>
    <dgm:cxn modelId="{01E0AC9E-870A-EC4A-B861-9B5AF09A8A54}" type="presOf" srcId="{DD12B7AA-0AF9-4F07-90DE-880428205728}" destId="{D51C3C01-EB80-4D22-BB51-DD734AD26FE1}" srcOrd="0" destOrd="4" presId="urn:microsoft.com/office/officeart/2018/5/layout/CenteredIconLabelDescriptionList"/>
    <dgm:cxn modelId="{26B257A8-4473-4162-A216-7FE76E4EA496}" srcId="{CA204434-E387-432C-AD8D-E2CC886733C2}" destId="{7D54CD76-41EF-4CAF-BC93-EB3254230E75}" srcOrd="1" destOrd="0" parTransId="{D82F3346-57CD-4671-B77F-CE002C0A78F3}" sibTransId="{8829F9EF-AE9E-4A30-8FE9-79DB2511BDD7}"/>
    <dgm:cxn modelId="{E61FDDA9-A320-3A46-A455-D6B1D9F34D73}" type="presOf" srcId="{FC46E5F6-1660-4BFD-9884-DC51B460CCE4}" destId="{27CC3795-E656-4553-9213-8B71F755BBAF}" srcOrd="0" destOrd="0" presId="urn:microsoft.com/office/officeart/2018/5/layout/CenteredIconLabelDescriptionList"/>
    <dgm:cxn modelId="{1AA338AF-677D-9840-830D-7D68C059318B}" type="presOf" srcId="{38E587A7-2879-42F2-919E-18AFA7B2B743}" destId="{BBC8BBB8-D07C-41B4-ACF8-911AC194D4EB}" srcOrd="0" destOrd="0" presId="urn:microsoft.com/office/officeart/2018/5/layout/CenteredIconLabelDescriptionList"/>
    <dgm:cxn modelId="{63E6ABB4-2A0B-5448-BAE8-42029FAB01A8}" type="presOf" srcId="{196D6A68-5902-48EC-BA5F-886B23BFF3FE}" destId="{D51C3C01-EB80-4D22-BB51-DD734AD26FE1}" srcOrd="0" destOrd="3" presId="urn:microsoft.com/office/officeart/2018/5/layout/CenteredIconLabelDescriptionList"/>
    <dgm:cxn modelId="{D2A4C3B6-B897-8B45-B46A-49CE5D446D56}" type="presOf" srcId="{BB442FE2-70D5-4ED6-BBB7-98C8C851120E}" destId="{D51C3C01-EB80-4D22-BB51-DD734AD26FE1}" srcOrd="0" destOrd="5" presId="urn:microsoft.com/office/officeart/2018/5/layout/CenteredIconLabelDescriptionList"/>
    <dgm:cxn modelId="{72A12BB9-998B-5E4F-92C6-A4DC508DF861}" type="presOf" srcId="{294EDD15-3957-41B2-893D-48A77F5D02BB}" destId="{EDC18721-F80D-4F92-8057-17096240411C}" srcOrd="0" destOrd="0" presId="urn:microsoft.com/office/officeart/2018/5/layout/CenteredIconLabelDescriptionList"/>
    <dgm:cxn modelId="{E8220EBE-832F-1E46-90C6-8683790FA518}" type="presOf" srcId="{A2648DE1-AF30-4224-993C-B1967CEDDB43}" destId="{E4303249-E6F7-44A3-91D8-A7AFF4ABB478}" srcOrd="0" destOrd="1" presId="urn:microsoft.com/office/officeart/2018/5/layout/CenteredIconLabelDescriptionList"/>
    <dgm:cxn modelId="{07A0FABF-E507-D44E-BF71-0A64C01BD111}" type="presOf" srcId="{62F8F57C-FCF4-4EB7-B98E-9E00331A8B8E}" destId="{27CC3795-E656-4553-9213-8B71F755BBAF}" srcOrd="0" destOrd="1" presId="urn:microsoft.com/office/officeart/2018/5/layout/CenteredIconLabelDescriptionList"/>
    <dgm:cxn modelId="{DA4331C9-AF74-D14B-8D83-9CB9378788E1}" type="presOf" srcId="{D3E15223-9C93-4034-975D-178471B08B0D}" destId="{73D77B1D-654F-4F1F-9AED-E72E852AA402}" srcOrd="0" destOrd="0" presId="urn:microsoft.com/office/officeart/2018/5/layout/CenteredIconLabelDescriptionList"/>
    <dgm:cxn modelId="{76E6ECC9-3AB9-4FA8-A2DB-954AAA8E325E}" srcId="{38E587A7-2879-42F2-919E-18AFA7B2B743}" destId="{96C30513-6286-4503-8150-3AC02A91C9B2}" srcOrd="1" destOrd="0" parTransId="{3C58ADF7-D58C-4FA0-B3D3-96D3AE9BCA9D}" sibTransId="{3503BDDA-4231-4237-BEC7-BDE47A301679}"/>
    <dgm:cxn modelId="{275EA2CD-9073-453B-AA41-70998E508ECC}" srcId="{B6E92E31-8653-412A-A244-1C09214F5B0A}" destId="{F4678766-2D59-406D-B283-A9905D92C3B8}" srcOrd="1" destOrd="0" parTransId="{B3F2059E-CA10-4DED-925F-DFACBC0C616A}" sibTransId="{D99700AB-2A26-4874-B7F4-DDB90348380E}"/>
    <dgm:cxn modelId="{6D384CD0-E160-44A5-8EAD-DD78E65F700C}" srcId="{B6E92E31-8653-412A-A244-1C09214F5B0A}" destId="{38E587A7-2879-42F2-919E-18AFA7B2B743}" srcOrd="2" destOrd="0" parTransId="{9B537050-21BB-4CCE-BC4D-FB2041A81162}" sibTransId="{28AF8FC6-F030-46CC-AFF2-2E4EA587A832}"/>
    <dgm:cxn modelId="{8250DCD6-446B-4C2E-9B0A-411C56C7ABD4}" srcId="{96CCB53C-7AC8-42CB-9F40-9CEFEA78226B}" destId="{CA204434-E387-432C-AD8D-E2CC886733C2}" srcOrd="0" destOrd="0" parTransId="{6D43A9F6-290D-48B7-AA42-DD44A29F5035}" sibTransId="{AFDF66A0-4919-489D-9E83-3254F9BC5F54}"/>
    <dgm:cxn modelId="{63A80BDA-91C2-4B9B-B2B7-65EF1EA70F84}" srcId="{294EDD15-3957-41B2-893D-48A77F5D02BB}" destId="{B3361C90-F8FC-48DA-B3F6-171E4F769CB3}" srcOrd="1" destOrd="0" parTransId="{7B401244-40A8-4B24-BA15-60D3F9B14A79}" sibTransId="{032F632F-5172-4583-A0CC-B465DA593C6F}"/>
    <dgm:cxn modelId="{6FFC6BE9-4B16-7945-8ED7-DEA13E31838D}" type="presOf" srcId="{B3361C90-F8FC-48DA-B3F6-171E4F769CB3}" destId="{9E18C3A5-83C8-4FCC-8D32-81ADE5629C75}" srcOrd="0" destOrd="1" presId="urn:microsoft.com/office/officeart/2018/5/layout/CenteredIconLabelDescriptionList"/>
    <dgm:cxn modelId="{2DCF95F7-915D-4F1D-AAA0-7FA083151703}" srcId="{B6E92E31-8653-412A-A244-1C09214F5B0A}" destId="{D3E15223-9C93-4034-975D-178471B08B0D}" srcOrd="0" destOrd="0" parTransId="{CA7E05EA-D4B3-461D-A06E-908CAF0CB752}" sibTransId="{067B103E-0475-4E0D-B26D-CA9108F136DD}"/>
    <dgm:cxn modelId="{10845A83-BC54-0340-9FAE-9AA8F391842F}" type="presParOf" srcId="{D245CE4D-CF77-4C05-A0DA-3F3BAFC6D5BB}" destId="{5AADAAF2-1AE1-4404-B789-64807418DAE6}" srcOrd="0" destOrd="0" presId="urn:microsoft.com/office/officeart/2018/5/layout/CenteredIconLabelDescriptionList"/>
    <dgm:cxn modelId="{B933A41C-0697-4E4A-B324-C87FC0E75255}" type="presParOf" srcId="{5AADAAF2-1AE1-4404-B789-64807418DAE6}" destId="{5BEF40FF-3887-4EA2-BDDE-69E4B28BB438}" srcOrd="0" destOrd="0" presId="urn:microsoft.com/office/officeart/2018/5/layout/CenteredIconLabelDescriptionList"/>
    <dgm:cxn modelId="{9A40CAD7-1826-DA45-B9AA-ECE926AD84A9}" type="presParOf" srcId="{5AADAAF2-1AE1-4404-B789-64807418DAE6}" destId="{C5C5A1C6-B1B9-408D-BF48-EBC5997E1A1A}" srcOrd="1" destOrd="0" presId="urn:microsoft.com/office/officeart/2018/5/layout/CenteredIconLabelDescriptionList"/>
    <dgm:cxn modelId="{BC79D4FD-023D-E641-8555-D1205493B089}" type="presParOf" srcId="{5AADAAF2-1AE1-4404-B789-64807418DAE6}" destId="{73D77B1D-654F-4F1F-9AED-E72E852AA402}" srcOrd="2" destOrd="0" presId="urn:microsoft.com/office/officeart/2018/5/layout/CenteredIconLabelDescriptionList"/>
    <dgm:cxn modelId="{7E21445F-C66D-D746-8801-63269D6D1CE3}" type="presParOf" srcId="{5AADAAF2-1AE1-4404-B789-64807418DAE6}" destId="{04DEF33D-4881-4D3A-A91D-8DE8517680E5}" srcOrd="3" destOrd="0" presId="urn:microsoft.com/office/officeart/2018/5/layout/CenteredIconLabelDescriptionList"/>
    <dgm:cxn modelId="{EAEB8017-8135-7F41-98D1-A1AAF4D630DD}" type="presParOf" srcId="{5AADAAF2-1AE1-4404-B789-64807418DAE6}" destId="{2120B0A4-C3F2-4A54-8B5E-CC8B1682C759}" srcOrd="4" destOrd="0" presId="urn:microsoft.com/office/officeart/2018/5/layout/CenteredIconLabelDescriptionList"/>
    <dgm:cxn modelId="{CA6E96E6-6C4A-0542-920A-35F0B51EEC7E}" type="presParOf" srcId="{D245CE4D-CF77-4C05-A0DA-3F3BAFC6D5BB}" destId="{86622C1D-18A6-4ED2-8C77-E22F88DCC989}" srcOrd="1" destOrd="0" presId="urn:microsoft.com/office/officeart/2018/5/layout/CenteredIconLabelDescriptionList"/>
    <dgm:cxn modelId="{AD8E8534-9A1D-C943-8CA0-48134CC9244C}" type="presParOf" srcId="{D245CE4D-CF77-4C05-A0DA-3F3BAFC6D5BB}" destId="{EDF8D5E3-F0C4-44BD-9A38-8FB3D4BD7F46}" srcOrd="2" destOrd="0" presId="urn:microsoft.com/office/officeart/2018/5/layout/CenteredIconLabelDescriptionList"/>
    <dgm:cxn modelId="{3EF59FB8-88D4-BC4D-B690-239889798D56}" type="presParOf" srcId="{EDF8D5E3-F0C4-44BD-9A38-8FB3D4BD7F46}" destId="{DB096C68-3997-458C-9AFA-A96C4AED3CDC}" srcOrd="0" destOrd="0" presId="urn:microsoft.com/office/officeart/2018/5/layout/CenteredIconLabelDescriptionList"/>
    <dgm:cxn modelId="{6BB030DB-38A2-654A-AC89-BD8E729C0B95}" type="presParOf" srcId="{EDF8D5E3-F0C4-44BD-9A38-8FB3D4BD7F46}" destId="{DE591F4F-90FD-4AF1-9ECA-8C47105CCF0D}" srcOrd="1" destOrd="0" presId="urn:microsoft.com/office/officeart/2018/5/layout/CenteredIconLabelDescriptionList"/>
    <dgm:cxn modelId="{77B7122B-5843-4E41-A48C-17165C30451F}" type="presParOf" srcId="{EDF8D5E3-F0C4-44BD-9A38-8FB3D4BD7F46}" destId="{2769699D-8FBB-4165-A9CC-E836F87615A4}" srcOrd="2" destOrd="0" presId="urn:microsoft.com/office/officeart/2018/5/layout/CenteredIconLabelDescriptionList"/>
    <dgm:cxn modelId="{5B39AD81-F6BB-224A-BAD0-CA4A7E2D5407}" type="presParOf" srcId="{EDF8D5E3-F0C4-44BD-9A38-8FB3D4BD7F46}" destId="{A410AED8-F5BD-43F3-B8D0-9CE85A2F8E43}" srcOrd="3" destOrd="0" presId="urn:microsoft.com/office/officeart/2018/5/layout/CenteredIconLabelDescriptionList"/>
    <dgm:cxn modelId="{F3907D66-3859-5542-A3D6-6AB89E4AC74B}" type="presParOf" srcId="{EDF8D5E3-F0C4-44BD-9A38-8FB3D4BD7F46}" destId="{27CC3795-E656-4553-9213-8B71F755BBAF}" srcOrd="4" destOrd="0" presId="urn:microsoft.com/office/officeart/2018/5/layout/CenteredIconLabelDescriptionList"/>
    <dgm:cxn modelId="{47B72137-3B2A-094D-8F76-CE79265133AD}" type="presParOf" srcId="{D245CE4D-CF77-4C05-A0DA-3F3BAFC6D5BB}" destId="{DDEDE842-3078-4BC4-9E0E-0772DB5527A5}" srcOrd="3" destOrd="0" presId="urn:microsoft.com/office/officeart/2018/5/layout/CenteredIconLabelDescriptionList"/>
    <dgm:cxn modelId="{3FDCD3B3-397C-8645-8124-63E7922CD527}" type="presParOf" srcId="{D245CE4D-CF77-4C05-A0DA-3F3BAFC6D5BB}" destId="{CC242B8F-6D27-487D-A849-82DF5FD7BA93}" srcOrd="4" destOrd="0" presId="urn:microsoft.com/office/officeart/2018/5/layout/CenteredIconLabelDescriptionList"/>
    <dgm:cxn modelId="{D8E8583F-93EE-E140-AA36-662F6B97A6BD}" type="presParOf" srcId="{CC242B8F-6D27-487D-A849-82DF5FD7BA93}" destId="{2079A809-033D-41CD-898D-85B1E9C83B4A}" srcOrd="0" destOrd="0" presId="urn:microsoft.com/office/officeart/2018/5/layout/CenteredIconLabelDescriptionList"/>
    <dgm:cxn modelId="{7C57DFEA-9E35-094A-8B70-C942610AEDDB}" type="presParOf" srcId="{CC242B8F-6D27-487D-A849-82DF5FD7BA93}" destId="{D0967C34-88D8-4258-A89B-F4BE7BFD2279}" srcOrd="1" destOrd="0" presId="urn:microsoft.com/office/officeart/2018/5/layout/CenteredIconLabelDescriptionList"/>
    <dgm:cxn modelId="{1B6322E8-B021-084E-A4EC-7AB8587431AF}" type="presParOf" srcId="{CC242B8F-6D27-487D-A849-82DF5FD7BA93}" destId="{BBC8BBB8-D07C-41B4-ACF8-911AC194D4EB}" srcOrd="2" destOrd="0" presId="urn:microsoft.com/office/officeart/2018/5/layout/CenteredIconLabelDescriptionList"/>
    <dgm:cxn modelId="{6C06935F-DAE9-F248-96CC-2753EF125176}" type="presParOf" srcId="{CC242B8F-6D27-487D-A849-82DF5FD7BA93}" destId="{42668019-8794-43B7-9413-D98E58EF2131}" srcOrd="3" destOrd="0" presId="urn:microsoft.com/office/officeart/2018/5/layout/CenteredIconLabelDescriptionList"/>
    <dgm:cxn modelId="{323067A2-38B0-E845-BA53-27937E2349A7}" type="presParOf" srcId="{CC242B8F-6D27-487D-A849-82DF5FD7BA93}" destId="{D51C3C01-EB80-4D22-BB51-DD734AD26FE1}" srcOrd="4" destOrd="0" presId="urn:microsoft.com/office/officeart/2018/5/layout/CenteredIconLabelDescriptionList"/>
    <dgm:cxn modelId="{D87F2D63-4627-E24D-875D-2ED507D79D63}" type="presParOf" srcId="{D245CE4D-CF77-4C05-A0DA-3F3BAFC6D5BB}" destId="{FB7B2329-F326-483B-B5C8-29C9DDFBF9D0}" srcOrd="5" destOrd="0" presId="urn:microsoft.com/office/officeart/2018/5/layout/CenteredIconLabelDescriptionList"/>
    <dgm:cxn modelId="{80FE25E9-1190-F548-992D-2F926F061314}" type="presParOf" srcId="{D245CE4D-CF77-4C05-A0DA-3F3BAFC6D5BB}" destId="{D4094C8C-8CFB-4240-B577-5008B65D6D01}" srcOrd="6" destOrd="0" presId="urn:microsoft.com/office/officeart/2018/5/layout/CenteredIconLabelDescriptionList"/>
    <dgm:cxn modelId="{7DE9EE63-E378-FD44-A4A2-5DC7B64C5285}" type="presParOf" srcId="{D4094C8C-8CFB-4240-B577-5008B65D6D01}" destId="{33DC38EE-CB7F-4E36-B2E1-D96D3B7EB637}" srcOrd="0" destOrd="0" presId="urn:microsoft.com/office/officeart/2018/5/layout/CenteredIconLabelDescriptionList"/>
    <dgm:cxn modelId="{CE1D0948-ABF7-B346-83A2-9955FA3557F3}" type="presParOf" srcId="{D4094C8C-8CFB-4240-B577-5008B65D6D01}" destId="{EA7E5583-CE5D-488B-81EA-BD28A580F0F8}" srcOrd="1" destOrd="0" presId="urn:microsoft.com/office/officeart/2018/5/layout/CenteredIconLabelDescriptionList"/>
    <dgm:cxn modelId="{8B23BB1F-8633-184D-85D5-09C53795FF7D}" type="presParOf" srcId="{D4094C8C-8CFB-4240-B577-5008B65D6D01}" destId="{8AD99B3F-2C1A-4EC6-A650-B2B5CAC90B07}" srcOrd="2" destOrd="0" presId="urn:microsoft.com/office/officeart/2018/5/layout/CenteredIconLabelDescriptionList"/>
    <dgm:cxn modelId="{8C2CC7EA-9237-9742-9FD2-76597D3E41F4}" type="presParOf" srcId="{D4094C8C-8CFB-4240-B577-5008B65D6D01}" destId="{E5CAB434-C3D6-422E-8D2F-DA130BC1D5F3}" srcOrd="3" destOrd="0" presId="urn:microsoft.com/office/officeart/2018/5/layout/CenteredIconLabelDescriptionList"/>
    <dgm:cxn modelId="{1F51A9C7-6772-A147-A9F9-DC0F8C0F473C}" type="presParOf" srcId="{D4094C8C-8CFB-4240-B577-5008B65D6D01}" destId="{E4303249-E6F7-44A3-91D8-A7AFF4ABB478}" srcOrd="4" destOrd="0" presId="urn:microsoft.com/office/officeart/2018/5/layout/CenteredIconLabelDescriptionList"/>
    <dgm:cxn modelId="{FB68BAC9-C3BE-D74D-B042-C65968C52CB1}" type="presParOf" srcId="{D245CE4D-CF77-4C05-A0DA-3F3BAFC6D5BB}" destId="{71F6F925-41B2-4CCD-96B0-9CF35BF65E72}" srcOrd="7" destOrd="0" presId="urn:microsoft.com/office/officeart/2018/5/layout/CenteredIconLabelDescriptionList"/>
    <dgm:cxn modelId="{57A39FB7-808E-B645-B1DB-4008262CAF38}" type="presParOf" srcId="{D245CE4D-CF77-4C05-A0DA-3F3BAFC6D5BB}" destId="{32B8F845-5FFF-481F-A25F-59C82DE21C14}" srcOrd="8" destOrd="0" presId="urn:microsoft.com/office/officeart/2018/5/layout/CenteredIconLabelDescriptionList"/>
    <dgm:cxn modelId="{D0215DEA-4106-A749-B066-36783ABC4A8A}" type="presParOf" srcId="{32B8F845-5FFF-481F-A25F-59C82DE21C14}" destId="{2AE945AB-7D34-433B-A598-12C0F63F37E6}" srcOrd="0" destOrd="0" presId="urn:microsoft.com/office/officeart/2018/5/layout/CenteredIconLabelDescriptionList"/>
    <dgm:cxn modelId="{2272EE1B-1147-8C40-8C7E-92DD4D374F7C}" type="presParOf" srcId="{32B8F845-5FFF-481F-A25F-59C82DE21C14}" destId="{24C642C3-70C9-4312-A644-ADAE94773DD5}" srcOrd="1" destOrd="0" presId="urn:microsoft.com/office/officeart/2018/5/layout/CenteredIconLabelDescriptionList"/>
    <dgm:cxn modelId="{4FD4838F-8259-2F42-B693-992E1BA4F272}" type="presParOf" srcId="{32B8F845-5FFF-481F-A25F-59C82DE21C14}" destId="{EDC18721-F80D-4F92-8057-17096240411C}" srcOrd="2" destOrd="0" presId="urn:microsoft.com/office/officeart/2018/5/layout/CenteredIconLabelDescriptionList"/>
    <dgm:cxn modelId="{BFBEB6C2-5616-F142-9679-7FD5851E4091}" type="presParOf" srcId="{32B8F845-5FFF-481F-A25F-59C82DE21C14}" destId="{A7E3AFE8-A38C-43CE-B901-D0060EFB375E}" srcOrd="3" destOrd="0" presId="urn:microsoft.com/office/officeart/2018/5/layout/CenteredIconLabelDescriptionList"/>
    <dgm:cxn modelId="{5D99312C-0D79-B143-B29D-5D14008D15DF}" type="presParOf" srcId="{32B8F845-5FFF-481F-A25F-59C82DE21C14}" destId="{9E18C3A5-83C8-4FCC-8D32-81ADE5629C7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E3670FD-5BA5-456B-B896-DAD97361F33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F33BF5-BF01-4A56-9585-D55C100FC6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Purpose:</a:t>
          </a:r>
          <a:endParaRPr lang="en-US"/>
        </a:p>
      </dgm:t>
    </dgm:pt>
    <dgm:pt modelId="{E4A43B74-0238-4EC9-8F48-A0907DE99FE1}" type="parTrans" cxnId="{B146962B-E86E-49E6-8411-80C4F67E868F}">
      <dgm:prSet/>
      <dgm:spPr/>
      <dgm:t>
        <a:bodyPr/>
        <a:lstStyle/>
        <a:p>
          <a:endParaRPr lang="en-US"/>
        </a:p>
      </dgm:t>
    </dgm:pt>
    <dgm:pt modelId="{9A746851-B59F-4633-BE9F-436B679F98AB}" type="sibTrans" cxnId="{B146962B-E86E-49E6-8411-80C4F67E868F}">
      <dgm:prSet/>
      <dgm:spPr/>
      <dgm:t>
        <a:bodyPr/>
        <a:lstStyle/>
        <a:p>
          <a:endParaRPr lang="en-US"/>
        </a:p>
      </dgm:t>
    </dgm:pt>
    <dgm:pt modelId="{01294D2D-81EE-4841-9EE3-0427BB7AFD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the high-dimensional feature vectors (2,048 dimensions) to a smaller, computationally efficient size while retaining most of the variance.</a:t>
          </a:r>
        </a:p>
      </dgm:t>
    </dgm:pt>
    <dgm:pt modelId="{7BCFD2B7-1C54-4C0B-B9DB-742BAD65E9F9}" type="parTrans" cxnId="{7F10E658-D059-4F7B-BFC6-17A5D149B517}">
      <dgm:prSet/>
      <dgm:spPr/>
      <dgm:t>
        <a:bodyPr/>
        <a:lstStyle/>
        <a:p>
          <a:endParaRPr lang="en-US"/>
        </a:p>
      </dgm:t>
    </dgm:pt>
    <dgm:pt modelId="{FD66A82C-6010-4E51-B5ED-746B108D3E62}" type="sibTrans" cxnId="{7F10E658-D059-4F7B-BFC6-17A5D149B517}">
      <dgm:prSet/>
      <dgm:spPr/>
      <dgm:t>
        <a:bodyPr/>
        <a:lstStyle/>
        <a:p>
          <a:endParaRPr lang="en-US"/>
        </a:p>
      </dgm:t>
    </dgm:pt>
    <dgm:pt modelId="{E7C36CE2-6664-4D9B-A46B-253DC70B73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Method Used:</a:t>
          </a:r>
          <a:endParaRPr lang="en-US"/>
        </a:p>
      </dgm:t>
    </dgm:pt>
    <dgm:pt modelId="{29097197-74DA-466E-A15E-309A7A489E30}" type="parTrans" cxnId="{13442548-C44A-4C4B-9C35-E7ED0DE04067}">
      <dgm:prSet/>
      <dgm:spPr/>
      <dgm:t>
        <a:bodyPr/>
        <a:lstStyle/>
        <a:p>
          <a:endParaRPr lang="en-US"/>
        </a:p>
      </dgm:t>
    </dgm:pt>
    <dgm:pt modelId="{0AB832FF-5B98-40E4-A967-3DB86590E932}" type="sibTrans" cxnId="{13442548-C44A-4C4B-9C35-E7ED0DE04067}">
      <dgm:prSet/>
      <dgm:spPr/>
      <dgm:t>
        <a:bodyPr/>
        <a:lstStyle/>
        <a:p>
          <a:endParaRPr lang="en-US"/>
        </a:p>
      </dgm:t>
    </dgm:pt>
    <dgm:pt modelId="{1A9FDF1D-DDE2-4314-AFC8-24A59C9635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Truncated Singular Value Decomposition (TruncatedSVD):</a:t>
          </a:r>
          <a:endParaRPr lang="en-US"/>
        </a:p>
      </dgm:t>
    </dgm:pt>
    <dgm:pt modelId="{28F2239A-40ED-406C-B110-CF6A46D7B8A3}" type="parTrans" cxnId="{692A4223-7D7F-4430-8374-86C485920317}">
      <dgm:prSet/>
      <dgm:spPr/>
      <dgm:t>
        <a:bodyPr/>
        <a:lstStyle/>
        <a:p>
          <a:endParaRPr lang="en-US"/>
        </a:p>
      </dgm:t>
    </dgm:pt>
    <dgm:pt modelId="{C93EABCE-E43F-41EF-9CB7-44466455003B}" type="sibTrans" cxnId="{692A4223-7D7F-4430-8374-86C485920317}">
      <dgm:prSet/>
      <dgm:spPr/>
      <dgm:t>
        <a:bodyPr/>
        <a:lstStyle/>
        <a:p>
          <a:endParaRPr lang="en-US"/>
        </a:p>
      </dgm:t>
    </dgm:pt>
    <dgm:pt modelId="{0DC6691C-FBE5-4C18-8437-21B1293AA7E3}">
      <dgm:prSet/>
      <dgm:spPr/>
      <dgm:t>
        <a:bodyPr/>
        <a:lstStyle/>
        <a:p>
          <a:r>
            <a:rPr lang="en-US"/>
            <a:t>A dimensionality reduction technique that preserves linear relationships and significant variance in the data.</a:t>
          </a:r>
        </a:p>
      </dgm:t>
    </dgm:pt>
    <dgm:pt modelId="{DEC0AC15-E419-4AE1-A679-93F0B856E5A9}" type="parTrans" cxnId="{BA59FC2C-4B02-4819-BF6D-EE1C40B71E48}">
      <dgm:prSet/>
      <dgm:spPr/>
      <dgm:t>
        <a:bodyPr/>
        <a:lstStyle/>
        <a:p>
          <a:endParaRPr lang="en-US"/>
        </a:p>
      </dgm:t>
    </dgm:pt>
    <dgm:pt modelId="{431B13B8-E1B3-42D6-9C18-5AFD4F3B208C}" type="sibTrans" cxnId="{BA59FC2C-4B02-4819-BF6D-EE1C40B71E48}">
      <dgm:prSet/>
      <dgm:spPr/>
      <dgm:t>
        <a:bodyPr/>
        <a:lstStyle/>
        <a:p>
          <a:endParaRPr lang="en-US"/>
        </a:p>
      </dgm:t>
    </dgm:pt>
    <dgm:pt modelId="{0417EC02-AD3D-41A2-A673-23BB144F1A9B}">
      <dgm:prSet/>
      <dgm:spPr/>
      <dgm:t>
        <a:bodyPr/>
        <a:lstStyle/>
        <a:p>
          <a:r>
            <a:rPr lang="en-US"/>
            <a:t>Reduced feature vectors to </a:t>
          </a:r>
          <a:r>
            <a:rPr lang="en-US" b="1"/>
            <a:t>200 dimensions</a:t>
          </a:r>
          <a:r>
            <a:rPr lang="en-US"/>
            <a:t>, retaining ~90% of the original variance.</a:t>
          </a:r>
        </a:p>
      </dgm:t>
    </dgm:pt>
    <dgm:pt modelId="{24527D8E-2045-4AE4-8C2A-EAB51FFEEB1F}" type="parTrans" cxnId="{DA90E181-FD20-422E-8B26-3F25B0F91A4D}">
      <dgm:prSet/>
      <dgm:spPr/>
      <dgm:t>
        <a:bodyPr/>
        <a:lstStyle/>
        <a:p>
          <a:endParaRPr lang="en-US"/>
        </a:p>
      </dgm:t>
    </dgm:pt>
    <dgm:pt modelId="{4196D6F3-FAE2-424D-B543-49FC2C43BEBB}" type="sibTrans" cxnId="{DA90E181-FD20-422E-8B26-3F25B0F91A4D}">
      <dgm:prSet/>
      <dgm:spPr/>
      <dgm:t>
        <a:bodyPr/>
        <a:lstStyle/>
        <a:p>
          <a:endParaRPr lang="en-US"/>
        </a:p>
      </dgm:t>
    </dgm:pt>
    <dgm:pt modelId="{92B010C0-9704-41F7-9B35-D5FE54B79A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Process:</a:t>
          </a:r>
          <a:endParaRPr lang="en-US"/>
        </a:p>
      </dgm:t>
    </dgm:pt>
    <dgm:pt modelId="{9698A861-59B7-4E44-B5A0-0B3A31B02843}" type="parTrans" cxnId="{9E5395AF-BE62-48C1-B3D4-81EB6E9DC07E}">
      <dgm:prSet/>
      <dgm:spPr/>
      <dgm:t>
        <a:bodyPr/>
        <a:lstStyle/>
        <a:p>
          <a:endParaRPr lang="en-US"/>
        </a:p>
      </dgm:t>
    </dgm:pt>
    <dgm:pt modelId="{32B331B4-8F57-41A3-B381-0DA7F412DEAC}" type="sibTrans" cxnId="{9E5395AF-BE62-48C1-B3D4-81EB6E9DC07E}">
      <dgm:prSet/>
      <dgm:spPr/>
      <dgm:t>
        <a:bodyPr/>
        <a:lstStyle/>
        <a:p>
          <a:endParaRPr lang="en-US"/>
        </a:p>
      </dgm:t>
    </dgm:pt>
    <dgm:pt modelId="{837BA0A9-FEF6-41E7-8D74-B30FF5E563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Input: 2,048-dimensional feature vectors (drug pair features).</a:t>
          </a:r>
        </a:p>
      </dgm:t>
    </dgm:pt>
    <dgm:pt modelId="{616F9C6D-9718-498B-BD75-89F76A7D69EE}" type="parTrans" cxnId="{7E4E452B-8EA5-42B8-AE0D-96455E4E2D30}">
      <dgm:prSet/>
      <dgm:spPr/>
      <dgm:t>
        <a:bodyPr/>
        <a:lstStyle/>
        <a:p>
          <a:endParaRPr lang="en-US"/>
        </a:p>
      </dgm:t>
    </dgm:pt>
    <dgm:pt modelId="{D9B05FF0-E646-4ECA-ADB3-EAE8CF74D03E}" type="sibTrans" cxnId="{7E4E452B-8EA5-42B8-AE0D-96455E4E2D30}">
      <dgm:prSet/>
      <dgm:spPr/>
      <dgm:t>
        <a:bodyPr/>
        <a:lstStyle/>
        <a:p>
          <a:endParaRPr lang="en-US"/>
        </a:p>
      </dgm:t>
    </dgm:pt>
    <dgm:pt modelId="{43C6AC07-0503-410A-97E3-ABD7FA9647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TruncatedSVD to extract 200 most important components.</a:t>
          </a:r>
        </a:p>
      </dgm:t>
    </dgm:pt>
    <dgm:pt modelId="{7158FA15-888C-4F98-8115-6C9BFB919099}" type="parTrans" cxnId="{479ABB6A-4A7B-4E53-ADF6-674BCC1AB693}">
      <dgm:prSet/>
      <dgm:spPr/>
      <dgm:t>
        <a:bodyPr/>
        <a:lstStyle/>
        <a:p>
          <a:endParaRPr lang="en-US"/>
        </a:p>
      </dgm:t>
    </dgm:pt>
    <dgm:pt modelId="{7CBA8CC5-A30E-44CB-8FE0-9B0EEBB660F7}" type="sibTrans" cxnId="{479ABB6A-4A7B-4E53-ADF6-674BCC1AB693}">
      <dgm:prSet/>
      <dgm:spPr/>
      <dgm:t>
        <a:bodyPr/>
        <a:lstStyle/>
        <a:p>
          <a:endParaRPr lang="en-US"/>
        </a:p>
      </dgm:t>
    </dgm:pt>
    <dgm:pt modelId="{5B0DAC8C-27BA-45A4-8935-B2AF952E9C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Output: Reduced-dimensional feature vectors for all drug pairs.</a:t>
          </a:r>
        </a:p>
      </dgm:t>
    </dgm:pt>
    <dgm:pt modelId="{D5098599-148F-4E42-B29D-E3972EB737E9}" type="parTrans" cxnId="{BCAC331D-A584-4BD0-8507-50DD3D886632}">
      <dgm:prSet/>
      <dgm:spPr/>
      <dgm:t>
        <a:bodyPr/>
        <a:lstStyle/>
        <a:p>
          <a:endParaRPr lang="en-US"/>
        </a:p>
      </dgm:t>
    </dgm:pt>
    <dgm:pt modelId="{E6397B5E-A096-4062-9B82-7222003441A1}" type="sibTrans" cxnId="{BCAC331D-A584-4BD0-8507-50DD3D886632}">
      <dgm:prSet/>
      <dgm:spPr/>
      <dgm:t>
        <a:bodyPr/>
        <a:lstStyle/>
        <a:p>
          <a:endParaRPr lang="en-US"/>
        </a:p>
      </dgm:t>
    </dgm:pt>
    <dgm:pt modelId="{87797AF9-389F-43F0-A4CC-1F242D0F4D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Key Benefits:</a:t>
          </a:r>
          <a:endParaRPr lang="en-US"/>
        </a:p>
      </dgm:t>
    </dgm:pt>
    <dgm:pt modelId="{B5894F5E-91AB-4C2D-B044-A841F1930F6C}" type="parTrans" cxnId="{3FD645AF-5FE4-48CF-A283-7A705138E598}">
      <dgm:prSet/>
      <dgm:spPr/>
      <dgm:t>
        <a:bodyPr/>
        <a:lstStyle/>
        <a:p>
          <a:endParaRPr lang="en-US"/>
        </a:p>
      </dgm:t>
    </dgm:pt>
    <dgm:pt modelId="{5A1621CE-E832-4F02-8BE4-185A3893A109}" type="sibTrans" cxnId="{3FD645AF-5FE4-48CF-A283-7A705138E598}">
      <dgm:prSet/>
      <dgm:spPr/>
      <dgm:t>
        <a:bodyPr/>
        <a:lstStyle/>
        <a:p>
          <a:endParaRPr lang="en-US"/>
        </a:p>
      </dgm:t>
    </dgm:pt>
    <dgm:pt modelId="{BA271BB6-C4A8-49A9-9899-A5F003240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Reduces computational cost for model training.</a:t>
          </a:r>
        </a:p>
      </dgm:t>
    </dgm:pt>
    <dgm:pt modelId="{02926C09-DF55-4EF2-B6B6-B6851D5FB18A}" type="parTrans" cxnId="{DDF15057-B9EA-431E-AB06-B130945A6F1B}">
      <dgm:prSet/>
      <dgm:spPr/>
      <dgm:t>
        <a:bodyPr/>
        <a:lstStyle/>
        <a:p>
          <a:endParaRPr lang="en-US"/>
        </a:p>
      </dgm:t>
    </dgm:pt>
    <dgm:pt modelId="{0CCB8F33-2B20-4B0D-A333-30801F76DB80}" type="sibTrans" cxnId="{DDF15057-B9EA-431E-AB06-B130945A6F1B}">
      <dgm:prSet/>
      <dgm:spPr/>
      <dgm:t>
        <a:bodyPr/>
        <a:lstStyle/>
        <a:p>
          <a:endParaRPr lang="en-US"/>
        </a:p>
      </dgm:t>
    </dgm:pt>
    <dgm:pt modelId="{85911AC9-D804-4339-8045-D5BF523E6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Mitigates overfitting by eliminating redundant or irrelevant features.</a:t>
          </a:r>
        </a:p>
      </dgm:t>
    </dgm:pt>
    <dgm:pt modelId="{4DC11BF2-F53C-4A65-93FB-3E4086CD9464}" type="parTrans" cxnId="{1A670498-B249-4797-946E-2C9465219CEE}">
      <dgm:prSet/>
      <dgm:spPr/>
      <dgm:t>
        <a:bodyPr/>
        <a:lstStyle/>
        <a:p>
          <a:endParaRPr lang="en-US"/>
        </a:p>
      </dgm:t>
    </dgm:pt>
    <dgm:pt modelId="{E810582C-892B-4A88-86E4-2716A2CCC94F}" type="sibTrans" cxnId="{1A670498-B249-4797-946E-2C9465219CEE}">
      <dgm:prSet/>
      <dgm:spPr/>
      <dgm:t>
        <a:bodyPr/>
        <a:lstStyle/>
        <a:p>
          <a:endParaRPr lang="en-US"/>
        </a:p>
      </dgm:t>
    </dgm:pt>
    <dgm:pt modelId="{B967A6A4-D01E-431F-9AC8-92D9D985FC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Enhances model performance and scalability.</a:t>
          </a:r>
        </a:p>
      </dgm:t>
    </dgm:pt>
    <dgm:pt modelId="{521A37AE-C0AD-49A4-A18A-47C3BBE09CAC}" type="parTrans" cxnId="{4A8D1929-7AB3-48EE-9035-3DF3719E8D12}">
      <dgm:prSet/>
      <dgm:spPr/>
      <dgm:t>
        <a:bodyPr/>
        <a:lstStyle/>
        <a:p>
          <a:endParaRPr lang="en-US"/>
        </a:p>
      </dgm:t>
    </dgm:pt>
    <dgm:pt modelId="{03B4BE10-E8D0-48B6-B1C1-3083FABF0623}" type="sibTrans" cxnId="{4A8D1929-7AB3-48EE-9035-3DF3719E8D12}">
      <dgm:prSet/>
      <dgm:spPr/>
      <dgm:t>
        <a:bodyPr/>
        <a:lstStyle/>
        <a:p>
          <a:endParaRPr lang="en-US"/>
        </a:p>
      </dgm:t>
    </dgm:pt>
    <dgm:pt modelId="{65821C1D-C86C-4DD7-8A20-5D17DD061B32}" type="pres">
      <dgm:prSet presAssocID="{5E3670FD-5BA5-456B-B896-DAD97361F339}" presName="root" presStyleCnt="0">
        <dgm:presLayoutVars>
          <dgm:dir/>
          <dgm:resizeHandles val="exact"/>
        </dgm:presLayoutVars>
      </dgm:prSet>
      <dgm:spPr/>
    </dgm:pt>
    <dgm:pt modelId="{32A1E515-5099-4E59-B072-97EB5E5328F3}" type="pres">
      <dgm:prSet presAssocID="{2AF33BF5-BF01-4A56-9585-D55C100FC62D}" presName="compNode" presStyleCnt="0"/>
      <dgm:spPr/>
    </dgm:pt>
    <dgm:pt modelId="{821C3C04-52F4-4FE5-853B-F623FA043CBB}" type="pres">
      <dgm:prSet presAssocID="{2AF33BF5-BF01-4A56-9585-D55C100FC6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885207CC-6CCB-4F14-9F3F-7CF6F3686E32}" type="pres">
      <dgm:prSet presAssocID="{2AF33BF5-BF01-4A56-9585-D55C100FC62D}" presName="iconSpace" presStyleCnt="0"/>
      <dgm:spPr/>
    </dgm:pt>
    <dgm:pt modelId="{12688BF6-305F-4BE9-ABA9-4BBDB148CA9D}" type="pres">
      <dgm:prSet presAssocID="{2AF33BF5-BF01-4A56-9585-D55C100FC62D}" presName="parTx" presStyleLbl="revTx" presStyleIdx="0" presStyleCnt="8">
        <dgm:presLayoutVars>
          <dgm:chMax val="0"/>
          <dgm:chPref val="0"/>
        </dgm:presLayoutVars>
      </dgm:prSet>
      <dgm:spPr/>
    </dgm:pt>
    <dgm:pt modelId="{F8C4074A-D4FC-4C1A-A0FE-9131C39FEA2F}" type="pres">
      <dgm:prSet presAssocID="{2AF33BF5-BF01-4A56-9585-D55C100FC62D}" presName="txSpace" presStyleCnt="0"/>
      <dgm:spPr/>
    </dgm:pt>
    <dgm:pt modelId="{569B01CF-AC4B-45F9-AB39-117E08E658FA}" type="pres">
      <dgm:prSet presAssocID="{2AF33BF5-BF01-4A56-9585-D55C100FC62D}" presName="desTx" presStyleLbl="revTx" presStyleIdx="1" presStyleCnt="8">
        <dgm:presLayoutVars/>
      </dgm:prSet>
      <dgm:spPr/>
    </dgm:pt>
    <dgm:pt modelId="{E6D44A2C-45CA-40C0-BC47-2370F9FDE9D6}" type="pres">
      <dgm:prSet presAssocID="{9A746851-B59F-4633-BE9F-436B679F98AB}" presName="sibTrans" presStyleCnt="0"/>
      <dgm:spPr/>
    </dgm:pt>
    <dgm:pt modelId="{5F3B9DCC-2C4A-447C-B42C-F5AE66FFC0A8}" type="pres">
      <dgm:prSet presAssocID="{E7C36CE2-6664-4D9B-A46B-253DC70B7330}" presName="compNode" presStyleCnt="0"/>
      <dgm:spPr/>
    </dgm:pt>
    <dgm:pt modelId="{87008F51-CEF6-4D7D-B8F3-59518715737F}" type="pres">
      <dgm:prSet presAssocID="{E7C36CE2-6664-4D9B-A46B-253DC70B73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578395C1-C8AD-4B09-801E-0A71BD00B80E}" type="pres">
      <dgm:prSet presAssocID="{E7C36CE2-6664-4D9B-A46B-253DC70B7330}" presName="iconSpace" presStyleCnt="0"/>
      <dgm:spPr/>
    </dgm:pt>
    <dgm:pt modelId="{B1FC756D-13AB-4EDA-8590-EBE590F183A7}" type="pres">
      <dgm:prSet presAssocID="{E7C36CE2-6664-4D9B-A46B-253DC70B7330}" presName="parTx" presStyleLbl="revTx" presStyleIdx="2" presStyleCnt="8">
        <dgm:presLayoutVars>
          <dgm:chMax val="0"/>
          <dgm:chPref val="0"/>
        </dgm:presLayoutVars>
      </dgm:prSet>
      <dgm:spPr/>
    </dgm:pt>
    <dgm:pt modelId="{15B00E53-906C-42EA-A0C5-9D9F220D8667}" type="pres">
      <dgm:prSet presAssocID="{E7C36CE2-6664-4D9B-A46B-253DC70B7330}" presName="txSpace" presStyleCnt="0"/>
      <dgm:spPr/>
    </dgm:pt>
    <dgm:pt modelId="{2DCF5622-295D-443F-AE26-40B90DA522C9}" type="pres">
      <dgm:prSet presAssocID="{E7C36CE2-6664-4D9B-A46B-253DC70B7330}" presName="desTx" presStyleLbl="revTx" presStyleIdx="3" presStyleCnt="8">
        <dgm:presLayoutVars/>
      </dgm:prSet>
      <dgm:spPr/>
    </dgm:pt>
    <dgm:pt modelId="{1746D9C5-64D5-428A-85FF-392BC0F795EB}" type="pres">
      <dgm:prSet presAssocID="{0AB832FF-5B98-40E4-A967-3DB86590E932}" presName="sibTrans" presStyleCnt="0"/>
      <dgm:spPr/>
    </dgm:pt>
    <dgm:pt modelId="{9F4EE586-FE9E-40B2-BE76-5AAA25B33315}" type="pres">
      <dgm:prSet presAssocID="{92B010C0-9704-41F7-9B35-D5FE54B79A73}" presName="compNode" presStyleCnt="0"/>
      <dgm:spPr/>
    </dgm:pt>
    <dgm:pt modelId="{21752B82-D882-438B-BDBB-39F973CFC21D}" type="pres">
      <dgm:prSet presAssocID="{92B010C0-9704-41F7-9B35-D5FE54B79A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75E141E-724D-4BE2-AD51-FBE16456A183}" type="pres">
      <dgm:prSet presAssocID="{92B010C0-9704-41F7-9B35-D5FE54B79A73}" presName="iconSpace" presStyleCnt="0"/>
      <dgm:spPr/>
    </dgm:pt>
    <dgm:pt modelId="{14620065-85F9-4CA8-9BBD-91AF1DD3D795}" type="pres">
      <dgm:prSet presAssocID="{92B010C0-9704-41F7-9B35-D5FE54B79A73}" presName="parTx" presStyleLbl="revTx" presStyleIdx="4" presStyleCnt="8">
        <dgm:presLayoutVars>
          <dgm:chMax val="0"/>
          <dgm:chPref val="0"/>
        </dgm:presLayoutVars>
      </dgm:prSet>
      <dgm:spPr/>
    </dgm:pt>
    <dgm:pt modelId="{82ACEC3C-5B65-46D6-967B-5EC92DDE3623}" type="pres">
      <dgm:prSet presAssocID="{92B010C0-9704-41F7-9B35-D5FE54B79A73}" presName="txSpace" presStyleCnt="0"/>
      <dgm:spPr/>
    </dgm:pt>
    <dgm:pt modelId="{DD414FA2-57AD-46AF-9B36-0A8A19085E50}" type="pres">
      <dgm:prSet presAssocID="{92B010C0-9704-41F7-9B35-D5FE54B79A73}" presName="desTx" presStyleLbl="revTx" presStyleIdx="5" presStyleCnt="8">
        <dgm:presLayoutVars/>
      </dgm:prSet>
      <dgm:spPr/>
    </dgm:pt>
    <dgm:pt modelId="{98BFB7B9-128E-41E8-BE32-2ADE4E34CBD8}" type="pres">
      <dgm:prSet presAssocID="{32B331B4-8F57-41A3-B381-0DA7F412DEAC}" presName="sibTrans" presStyleCnt="0"/>
      <dgm:spPr/>
    </dgm:pt>
    <dgm:pt modelId="{B706A42F-464E-409B-9F72-48460A6BB277}" type="pres">
      <dgm:prSet presAssocID="{87797AF9-389F-43F0-A4CC-1F242D0F4DF0}" presName="compNode" presStyleCnt="0"/>
      <dgm:spPr/>
    </dgm:pt>
    <dgm:pt modelId="{555F2901-8D9A-4CE3-B84F-9A38065182E9}" type="pres">
      <dgm:prSet presAssocID="{87797AF9-389F-43F0-A4CC-1F242D0F4D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F0097DF-F279-417C-841F-177B5E577CBA}" type="pres">
      <dgm:prSet presAssocID="{87797AF9-389F-43F0-A4CC-1F242D0F4DF0}" presName="iconSpace" presStyleCnt="0"/>
      <dgm:spPr/>
    </dgm:pt>
    <dgm:pt modelId="{37A6068C-1FE1-432E-AB19-CE273B72A193}" type="pres">
      <dgm:prSet presAssocID="{87797AF9-389F-43F0-A4CC-1F242D0F4DF0}" presName="parTx" presStyleLbl="revTx" presStyleIdx="6" presStyleCnt="8">
        <dgm:presLayoutVars>
          <dgm:chMax val="0"/>
          <dgm:chPref val="0"/>
        </dgm:presLayoutVars>
      </dgm:prSet>
      <dgm:spPr/>
    </dgm:pt>
    <dgm:pt modelId="{4BD22DF4-5023-417E-BF71-B23764B158B0}" type="pres">
      <dgm:prSet presAssocID="{87797AF9-389F-43F0-A4CC-1F242D0F4DF0}" presName="txSpace" presStyleCnt="0"/>
      <dgm:spPr/>
    </dgm:pt>
    <dgm:pt modelId="{6B961683-3006-450B-8CF6-A5DA7029BAF2}" type="pres">
      <dgm:prSet presAssocID="{87797AF9-389F-43F0-A4CC-1F242D0F4DF0}" presName="desTx" presStyleLbl="revTx" presStyleIdx="7" presStyleCnt="8">
        <dgm:presLayoutVars/>
      </dgm:prSet>
      <dgm:spPr/>
    </dgm:pt>
  </dgm:ptLst>
  <dgm:cxnLst>
    <dgm:cxn modelId="{A3830704-E5B1-8B43-A17A-3011C815FE0F}" type="presOf" srcId="{837BA0A9-FEF6-41E7-8D74-B30FF5E563E4}" destId="{DD414FA2-57AD-46AF-9B36-0A8A19085E50}" srcOrd="0" destOrd="0" presId="urn:microsoft.com/office/officeart/2018/5/layout/CenteredIconLabelDescriptionList"/>
    <dgm:cxn modelId="{3891E20C-629B-514D-9A32-286FC3211CB7}" type="presOf" srcId="{2AF33BF5-BF01-4A56-9585-D55C100FC62D}" destId="{12688BF6-305F-4BE9-ABA9-4BBDB148CA9D}" srcOrd="0" destOrd="0" presId="urn:microsoft.com/office/officeart/2018/5/layout/CenteredIconLabelDescriptionList"/>
    <dgm:cxn modelId="{BCAC331D-A584-4BD0-8507-50DD3D886632}" srcId="{92B010C0-9704-41F7-9B35-D5FE54B79A73}" destId="{5B0DAC8C-27BA-45A4-8935-B2AF952E9CF6}" srcOrd="2" destOrd="0" parTransId="{D5098599-148F-4E42-B29D-E3972EB737E9}" sibTransId="{E6397B5E-A096-4062-9B82-7222003441A1}"/>
    <dgm:cxn modelId="{692A4223-7D7F-4430-8374-86C485920317}" srcId="{E7C36CE2-6664-4D9B-A46B-253DC70B7330}" destId="{1A9FDF1D-DDE2-4314-AFC8-24A59C963578}" srcOrd="0" destOrd="0" parTransId="{28F2239A-40ED-406C-B110-CF6A46D7B8A3}" sibTransId="{C93EABCE-E43F-41EF-9CB7-44466455003B}"/>
    <dgm:cxn modelId="{4A8D1929-7AB3-48EE-9035-3DF3719E8D12}" srcId="{87797AF9-389F-43F0-A4CC-1F242D0F4DF0}" destId="{B967A6A4-D01E-431F-9AC8-92D9D985FCAA}" srcOrd="2" destOrd="0" parTransId="{521A37AE-C0AD-49A4-A18A-47C3BBE09CAC}" sibTransId="{03B4BE10-E8D0-48B6-B1C1-3083FABF0623}"/>
    <dgm:cxn modelId="{7E4E452B-8EA5-42B8-AE0D-96455E4E2D30}" srcId="{92B010C0-9704-41F7-9B35-D5FE54B79A73}" destId="{837BA0A9-FEF6-41E7-8D74-B30FF5E563E4}" srcOrd="0" destOrd="0" parTransId="{616F9C6D-9718-498B-BD75-89F76A7D69EE}" sibTransId="{D9B05FF0-E646-4ECA-ADB3-EAE8CF74D03E}"/>
    <dgm:cxn modelId="{B146962B-E86E-49E6-8411-80C4F67E868F}" srcId="{5E3670FD-5BA5-456B-B896-DAD97361F339}" destId="{2AF33BF5-BF01-4A56-9585-D55C100FC62D}" srcOrd="0" destOrd="0" parTransId="{E4A43B74-0238-4EC9-8F48-A0907DE99FE1}" sibTransId="{9A746851-B59F-4633-BE9F-436B679F98AB}"/>
    <dgm:cxn modelId="{BA59FC2C-4B02-4819-BF6D-EE1C40B71E48}" srcId="{1A9FDF1D-DDE2-4314-AFC8-24A59C963578}" destId="{0DC6691C-FBE5-4C18-8437-21B1293AA7E3}" srcOrd="0" destOrd="0" parTransId="{DEC0AC15-E419-4AE1-A679-93F0B856E5A9}" sibTransId="{431B13B8-E1B3-42D6-9C18-5AFD4F3B208C}"/>
    <dgm:cxn modelId="{CF4AC42E-178E-D74F-9FAC-F6DF62AF849C}" type="presOf" srcId="{5B0DAC8C-27BA-45A4-8935-B2AF952E9CF6}" destId="{DD414FA2-57AD-46AF-9B36-0A8A19085E50}" srcOrd="0" destOrd="2" presId="urn:microsoft.com/office/officeart/2018/5/layout/CenteredIconLabelDescriptionList"/>
    <dgm:cxn modelId="{FD07DD3A-7AF9-8A4B-B6AA-21B4F6FACF74}" type="presOf" srcId="{85911AC9-D804-4339-8045-D5BF523E6A22}" destId="{6B961683-3006-450B-8CF6-A5DA7029BAF2}" srcOrd="0" destOrd="1" presId="urn:microsoft.com/office/officeart/2018/5/layout/CenteredIconLabelDescriptionList"/>
    <dgm:cxn modelId="{C19F423F-72A4-6043-8566-651CB26CF2B3}" type="presOf" srcId="{0417EC02-AD3D-41A2-A673-23BB144F1A9B}" destId="{2DCF5622-295D-443F-AE26-40B90DA522C9}" srcOrd="0" destOrd="2" presId="urn:microsoft.com/office/officeart/2018/5/layout/CenteredIconLabelDescriptionList"/>
    <dgm:cxn modelId="{13442548-C44A-4C4B-9C35-E7ED0DE04067}" srcId="{5E3670FD-5BA5-456B-B896-DAD97361F339}" destId="{E7C36CE2-6664-4D9B-A46B-253DC70B7330}" srcOrd="1" destOrd="0" parTransId="{29097197-74DA-466E-A15E-309A7A489E30}" sibTransId="{0AB832FF-5B98-40E4-A967-3DB86590E932}"/>
    <dgm:cxn modelId="{EC0C5951-6761-4D44-9982-292E8DF8BC49}" type="presOf" srcId="{B967A6A4-D01E-431F-9AC8-92D9D985FCAA}" destId="{6B961683-3006-450B-8CF6-A5DA7029BAF2}" srcOrd="0" destOrd="2" presId="urn:microsoft.com/office/officeart/2018/5/layout/CenteredIconLabelDescriptionList"/>
    <dgm:cxn modelId="{38732957-C8CA-694F-9884-437A6E3148B0}" type="presOf" srcId="{43C6AC07-0503-410A-97E3-ABD7FA964749}" destId="{DD414FA2-57AD-46AF-9B36-0A8A19085E50}" srcOrd="0" destOrd="1" presId="urn:microsoft.com/office/officeart/2018/5/layout/CenteredIconLabelDescriptionList"/>
    <dgm:cxn modelId="{DDF15057-B9EA-431E-AB06-B130945A6F1B}" srcId="{87797AF9-389F-43F0-A4CC-1F242D0F4DF0}" destId="{BA271BB6-C4A8-49A9-9899-A5F003240720}" srcOrd="0" destOrd="0" parTransId="{02926C09-DF55-4EF2-B6B6-B6851D5FB18A}" sibTransId="{0CCB8F33-2B20-4B0D-A333-30801F76DB80}"/>
    <dgm:cxn modelId="{7F10E658-D059-4F7B-BFC6-17A5D149B517}" srcId="{2AF33BF5-BF01-4A56-9585-D55C100FC62D}" destId="{01294D2D-81EE-4841-9EE3-0427BB7AFDF5}" srcOrd="0" destOrd="0" parTransId="{7BCFD2B7-1C54-4C0B-B9DB-742BAD65E9F9}" sibTransId="{FD66A82C-6010-4E51-B5ED-746B108D3E62}"/>
    <dgm:cxn modelId="{479ABB6A-4A7B-4E53-ADF6-674BCC1AB693}" srcId="{92B010C0-9704-41F7-9B35-D5FE54B79A73}" destId="{43C6AC07-0503-410A-97E3-ABD7FA964749}" srcOrd="1" destOrd="0" parTransId="{7158FA15-888C-4F98-8115-6C9BFB919099}" sibTransId="{7CBA8CC5-A30E-44CB-8FE0-9B0EEBB660F7}"/>
    <dgm:cxn modelId="{B4D6816F-F3F7-0844-8F63-F345EE0F916F}" type="presOf" srcId="{5E3670FD-5BA5-456B-B896-DAD97361F339}" destId="{65821C1D-C86C-4DD7-8A20-5D17DD061B32}" srcOrd="0" destOrd="0" presId="urn:microsoft.com/office/officeart/2018/5/layout/CenteredIconLabelDescriptionList"/>
    <dgm:cxn modelId="{FFC7DE72-A127-2441-83E2-292AAB43597B}" type="presOf" srcId="{92B010C0-9704-41F7-9B35-D5FE54B79A73}" destId="{14620065-85F9-4CA8-9BBD-91AF1DD3D795}" srcOrd="0" destOrd="0" presId="urn:microsoft.com/office/officeart/2018/5/layout/CenteredIconLabelDescriptionList"/>
    <dgm:cxn modelId="{DA90E181-FD20-422E-8B26-3F25B0F91A4D}" srcId="{1A9FDF1D-DDE2-4314-AFC8-24A59C963578}" destId="{0417EC02-AD3D-41A2-A673-23BB144F1A9B}" srcOrd="1" destOrd="0" parTransId="{24527D8E-2045-4AE4-8C2A-EAB51FFEEB1F}" sibTransId="{4196D6F3-FAE2-424D-B543-49FC2C43BEBB}"/>
    <dgm:cxn modelId="{E9AD1E8A-1389-DD43-8A15-40C3225E5DC2}" type="presOf" srcId="{1A9FDF1D-DDE2-4314-AFC8-24A59C963578}" destId="{2DCF5622-295D-443F-AE26-40B90DA522C9}" srcOrd="0" destOrd="0" presId="urn:microsoft.com/office/officeart/2018/5/layout/CenteredIconLabelDescriptionList"/>
    <dgm:cxn modelId="{4131228B-87F3-8E48-AC46-368059EE203F}" type="presOf" srcId="{01294D2D-81EE-4841-9EE3-0427BB7AFDF5}" destId="{569B01CF-AC4B-45F9-AB39-117E08E658FA}" srcOrd="0" destOrd="0" presId="urn:microsoft.com/office/officeart/2018/5/layout/CenteredIconLabelDescriptionList"/>
    <dgm:cxn modelId="{1A670498-B249-4797-946E-2C9465219CEE}" srcId="{87797AF9-389F-43F0-A4CC-1F242D0F4DF0}" destId="{85911AC9-D804-4339-8045-D5BF523E6A22}" srcOrd="1" destOrd="0" parTransId="{4DC11BF2-F53C-4A65-93FB-3E4086CD9464}" sibTransId="{E810582C-892B-4A88-86E4-2716A2CCC94F}"/>
    <dgm:cxn modelId="{ADB6D7A4-BC51-7D41-BC8F-5745454DFEB2}" type="presOf" srcId="{E7C36CE2-6664-4D9B-A46B-253DC70B7330}" destId="{B1FC756D-13AB-4EDA-8590-EBE590F183A7}" srcOrd="0" destOrd="0" presId="urn:microsoft.com/office/officeart/2018/5/layout/CenteredIconLabelDescriptionList"/>
    <dgm:cxn modelId="{3FD645AF-5FE4-48CF-A283-7A705138E598}" srcId="{5E3670FD-5BA5-456B-B896-DAD97361F339}" destId="{87797AF9-389F-43F0-A4CC-1F242D0F4DF0}" srcOrd="3" destOrd="0" parTransId="{B5894F5E-91AB-4C2D-B044-A841F1930F6C}" sibTransId="{5A1621CE-E832-4F02-8BE4-185A3893A109}"/>
    <dgm:cxn modelId="{9E5395AF-BE62-48C1-B3D4-81EB6E9DC07E}" srcId="{5E3670FD-5BA5-456B-B896-DAD97361F339}" destId="{92B010C0-9704-41F7-9B35-D5FE54B79A73}" srcOrd="2" destOrd="0" parTransId="{9698A861-59B7-4E44-B5A0-0B3A31B02843}" sibTransId="{32B331B4-8F57-41A3-B381-0DA7F412DEAC}"/>
    <dgm:cxn modelId="{947805BF-D40E-3141-9275-CFCFF76D4BCD}" type="presOf" srcId="{87797AF9-389F-43F0-A4CC-1F242D0F4DF0}" destId="{37A6068C-1FE1-432E-AB19-CE273B72A193}" srcOrd="0" destOrd="0" presId="urn:microsoft.com/office/officeart/2018/5/layout/CenteredIconLabelDescriptionList"/>
    <dgm:cxn modelId="{65976DD8-C38F-0A4A-8DCB-200712E0572E}" type="presOf" srcId="{BA271BB6-C4A8-49A9-9899-A5F003240720}" destId="{6B961683-3006-450B-8CF6-A5DA7029BAF2}" srcOrd="0" destOrd="0" presId="urn:microsoft.com/office/officeart/2018/5/layout/CenteredIconLabelDescriptionList"/>
    <dgm:cxn modelId="{94ED33F0-29DF-6249-8C5C-D2AAF6804F4B}" type="presOf" srcId="{0DC6691C-FBE5-4C18-8437-21B1293AA7E3}" destId="{2DCF5622-295D-443F-AE26-40B90DA522C9}" srcOrd="0" destOrd="1" presId="urn:microsoft.com/office/officeart/2018/5/layout/CenteredIconLabelDescriptionList"/>
    <dgm:cxn modelId="{0DC891B0-8585-8F42-A4B0-2C226F7BCBFB}" type="presParOf" srcId="{65821C1D-C86C-4DD7-8A20-5D17DD061B32}" destId="{32A1E515-5099-4E59-B072-97EB5E5328F3}" srcOrd="0" destOrd="0" presId="urn:microsoft.com/office/officeart/2018/5/layout/CenteredIconLabelDescriptionList"/>
    <dgm:cxn modelId="{C6EC8F52-F3D4-C448-9D59-05E80D957B31}" type="presParOf" srcId="{32A1E515-5099-4E59-B072-97EB5E5328F3}" destId="{821C3C04-52F4-4FE5-853B-F623FA043CBB}" srcOrd="0" destOrd="0" presId="urn:microsoft.com/office/officeart/2018/5/layout/CenteredIconLabelDescriptionList"/>
    <dgm:cxn modelId="{99E56DDE-62EA-ED45-987B-CACB7688FE81}" type="presParOf" srcId="{32A1E515-5099-4E59-B072-97EB5E5328F3}" destId="{885207CC-6CCB-4F14-9F3F-7CF6F3686E32}" srcOrd="1" destOrd="0" presId="urn:microsoft.com/office/officeart/2018/5/layout/CenteredIconLabelDescriptionList"/>
    <dgm:cxn modelId="{9CFB3E23-3EE8-F444-BDDC-05B2040B8A67}" type="presParOf" srcId="{32A1E515-5099-4E59-B072-97EB5E5328F3}" destId="{12688BF6-305F-4BE9-ABA9-4BBDB148CA9D}" srcOrd="2" destOrd="0" presId="urn:microsoft.com/office/officeart/2018/5/layout/CenteredIconLabelDescriptionList"/>
    <dgm:cxn modelId="{CE3CB43A-CC90-8245-BF3C-CFF7FE519B5A}" type="presParOf" srcId="{32A1E515-5099-4E59-B072-97EB5E5328F3}" destId="{F8C4074A-D4FC-4C1A-A0FE-9131C39FEA2F}" srcOrd="3" destOrd="0" presId="urn:microsoft.com/office/officeart/2018/5/layout/CenteredIconLabelDescriptionList"/>
    <dgm:cxn modelId="{12B45ECA-DFCF-9247-8FA0-AA64798529FC}" type="presParOf" srcId="{32A1E515-5099-4E59-B072-97EB5E5328F3}" destId="{569B01CF-AC4B-45F9-AB39-117E08E658FA}" srcOrd="4" destOrd="0" presId="urn:microsoft.com/office/officeart/2018/5/layout/CenteredIconLabelDescriptionList"/>
    <dgm:cxn modelId="{0B97B797-916F-0F43-B63D-98F2780D0A26}" type="presParOf" srcId="{65821C1D-C86C-4DD7-8A20-5D17DD061B32}" destId="{E6D44A2C-45CA-40C0-BC47-2370F9FDE9D6}" srcOrd="1" destOrd="0" presId="urn:microsoft.com/office/officeart/2018/5/layout/CenteredIconLabelDescriptionList"/>
    <dgm:cxn modelId="{A518C6E3-6C9B-AD4D-A27E-7AE0592FDD86}" type="presParOf" srcId="{65821C1D-C86C-4DD7-8A20-5D17DD061B32}" destId="{5F3B9DCC-2C4A-447C-B42C-F5AE66FFC0A8}" srcOrd="2" destOrd="0" presId="urn:microsoft.com/office/officeart/2018/5/layout/CenteredIconLabelDescriptionList"/>
    <dgm:cxn modelId="{49731FC9-3295-9547-9577-83334BC36C53}" type="presParOf" srcId="{5F3B9DCC-2C4A-447C-B42C-F5AE66FFC0A8}" destId="{87008F51-CEF6-4D7D-B8F3-59518715737F}" srcOrd="0" destOrd="0" presId="urn:microsoft.com/office/officeart/2018/5/layout/CenteredIconLabelDescriptionList"/>
    <dgm:cxn modelId="{8FF384ED-A877-6A4B-AB95-FFB099F7B6C5}" type="presParOf" srcId="{5F3B9DCC-2C4A-447C-B42C-F5AE66FFC0A8}" destId="{578395C1-C8AD-4B09-801E-0A71BD00B80E}" srcOrd="1" destOrd="0" presId="urn:microsoft.com/office/officeart/2018/5/layout/CenteredIconLabelDescriptionList"/>
    <dgm:cxn modelId="{7F283686-3045-EE43-A5BD-63B469156A69}" type="presParOf" srcId="{5F3B9DCC-2C4A-447C-B42C-F5AE66FFC0A8}" destId="{B1FC756D-13AB-4EDA-8590-EBE590F183A7}" srcOrd="2" destOrd="0" presId="urn:microsoft.com/office/officeart/2018/5/layout/CenteredIconLabelDescriptionList"/>
    <dgm:cxn modelId="{67793CCD-2FD3-8848-8FAA-47DBAC7A546C}" type="presParOf" srcId="{5F3B9DCC-2C4A-447C-B42C-F5AE66FFC0A8}" destId="{15B00E53-906C-42EA-A0C5-9D9F220D8667}" srcOrd="3" destOrd="0" presId="urn:microsoft.com/office/officeart/2018/5/layout/CenteredIconLabelDescriptionList"/>
    <dgm:cxn modelId="{34BCE8AC-009B-4B41-B64B-D27C832DE333}" type="presParOf" srcId="{5F3B9DCC-2C4A-447C-B42C-F5AE66FFC0A8}" destId="{2DCF5622-295D-443F-AE26-40B90DA522C9}" srcOrd="4" destOrd="0" presId="urn:microsoft.com/office/officeart/2018/5/layout/CenteredIconLabelDescriptionList"/>
    <dgm:cxn modelId="{22D1764E-102C-DA4C-95D6-6E1D25098D0C}" type="presParOf" srcId="{65821C1D-C86C-4DD7-8A20-5D17DD061B32}" destId="{1746D9C5-64D5-428A-85FF-392BC0F795EB}" srcOrd="3" destOrd="0" presId="urn:microsoft.com/office/officeart/2018/5/layout/CenteredIconLabelDescriptionList"/>
    <dgm:cxn modelId="{DCC37B9A-8E0B-0742-9E14-A3B6F5B87186}" type="presParOf" srcId="{65821C1D-C86C-4DD7-8A20-5D17DD061B32}" destId="{9F4EE586-FE9E-40B2-BE76-5AAA25B33315}" srcOrd="4" destOrd="0" presId="urn:microsoft.com/office/officeart/2018/5/layout/CenteredIconLabelDescriptionList"/>
    <dgm:cxn modelId="{A6D3501D-42D0-D540-827C-F0B75F129121}" type="presParOf" srcId="{9F4EE586-FE9E-40B2-BE76-5AAA25B33315}" destId="{21752B82-D882-438B-BDBB-39F973CFC21D}" srcOrd="0" destOrd="0" presId="urn:microsoft.com/office/officeart/2018/5/layout/CenteredIconLabelDescriptionList"/>
    <dgm:cxn modelId="{47E34253-6C35-AC4B-8585-18F50128C043}" type="presParOf" srcId="{9F4EE586-FE9E-40B2-BE76-5AAA25B33315}" destId="{575E141E-724D-4BE2-AD51-FBE16456A183}" srcOrd="1" destOrd="0" presId="urn:microsoft.com/office/officeart/2018/5/layout/CenteredIconLabelDescriptionList"/>
    <dgm:cxn modelId="{ADBC714A-D792-DB4E-9635-7200EDF1E3A2}" type="presParOf" srcId="{9F4EE586-FE9E-40B2-BE76-5AAA25B33315}" destId="{14620065-85F9-4CA8-9BBD-91AF1DD3D795}" srcOrd="2" destOrd="0" presId="urn:microsoft.com/office/officeart/2018/5/layout/CenteredIconLabelDescriptionList"/>
    <dgm:cxn modelId="{C4DC90E6-A77A-F049-919F-FC5BFBF994CA}" type="presParOf" srcId="{9F4EE586-FE9E-40B2-BE76-5AAA25B33315}" destId="{82ACEC3C-5B65-46D6-967B-5EC92DDE3623}" srcOrd="3" destOrd="0" presId="urn:microsoft.com/office/officeart/2018/5/layout/CenteredIconLabelDescriptionList"/>
    <dgm:cxn modelId="{AC2A0F94-2FED-0B4F-B2E5-93BA0452FC3E}" type="presParOf" srcId="{9F4EE586-FE9E-40B2-BE76-5AAA25B33315}" destId="{DD414FA2-57AD-46AF-9B36-0A8A19085E50}" srcOrd="4" destOrd="0" presId="urn:microsoft.com/office/officeart/2018/5/layout/CenteredIconLabelDescriptionList"/>
    <dgm:cxn modelId="{8D6AF371-6667-4F4F-8033-64D606B0B2F2}" type="presParOf" srcId="{65821C1D-C86C-4DD7-8A20-5D17DD061B32}" destId="{98BFB7B9-128E-41E8-BE32-2ADE4E34CBD8}" srcOrd="5" destOrd="0" presId="urn:microsoft.com/office/officeart/2018/5/layout/CenteredIconLabelDescriptionList"/>
    <dgm:cxn modelId="{8740C680-849D-2749-AEF1-B779A7401422}" type="presParOf" srcId="{65821C1D-C86C-4DD7-8A20-5D17DD061B32}" destId="{B706A42F-464E-409B-9F72-48460A6BB277}" srcOrd="6" destOrd="0" presId="urn:microsoft.com/office/officeart/2018/5/layout/CenteredIconLabelDescriptionList"/>
    <dgm:cxn modelId="{B8C91B03-D63F-D643-B582-EDB983EA257F}" type="presParOf" srcId="{B706A42F-464E-409B-9F72-48460A6BB277}" destId="{555F2901-8D9A-4CE3-B84F-9A38065182E9}" srcOrd="0" destOrd="0" presId="urn:microsoft.com/office/officeart/2018/5/layout/CenteredIconLabelDescriptionList"/>
    <dgm:cxn modelId="{F3CB1065-E318-EF4D-ADC1-067439BBC407}" type="presParOf" srcId="{B706A42F-464E-409B-9F72-48460A6BB277}" destId="{FF0097DF-F279-417C-841F-177B5E577CBA}" srcOrd="1" destOrd="0" presId="urn:microsoft.com/office/officeart/2018/5/layout/CenteredIconLabelDescriptionList"/>
    <dgm:cxn modelId="{7C5D221D-ACA4-0D4B-95CB-AF02ED45C8BC}" type="presParOf" srcId="{B706A42F-464E-409B-9F72-48460A6BB277}" destId="{37A6068C-1FE1-432E-AB19-CE273B72A193}" srcOrd="2" destOrd="0" presId="urn:microsoft.com/office/officeart/2018/5/layout/CenteredIconLabelDescriptionList"/>
    <dgm:cxn modelId="{E8230399-5463-8C4A-8C06-978D01A7CCA5}" type="presParOf" srcId="{B706A42F-464E-409B-9F72-48460A6BB277}" destId="{4BD22DF4-5023-417E-BF71-B23764B158B0}" srcOrd="3" destOrd="0" presId="urn:microsoft.com/office/officeart/2018/5/layout/CenteredIconLabelDescriptionList"/>
    <dgm:cxn modelId="{68B6DF57-ED05-714B-9B0F-DD6D81E21435}" type="presParOf" srcId="{B706A42F-464E-409B-9F72-48460A6BB277}" destId="{6B961683-3006-450B-8CF6-A5DA7029BAF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271423B-D953-48AB-9BAD-62866DBB83B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475B3D-C9A0-442A-AAC9-E8DD777F0EF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Objective</a:t>
          </a:r>
          <a:endParaRPr lang="en-US"/>
        </a:p>
      </dgm:t>
    </dgm:pt>
    <dgm:pt modelId="{B7134EBE-8480-4472-8269-702FE494E763}" type="parTrans" cxnId="{9188DB70-5537-487A-8F98-D5B8375E3777}">
      <dgm:prSet/>
      <dgm:spPr/>
      <dgm:t>
        <a:bodyPr/>
        <a:lstStyle/>
        <a:p>
          <a:endParaRPr lang="en-US"/>
        </a:p>
      </dgm:t>
    </dgm:pt>
    <dgm:pt modelId="{77581E30-9704-4512-818C-B06FF0E6F4A4}" type="sibTrans" cxnId="{9188DB70-5537-487A-8F98-D5B8375E3777}">
      <dgm:prSet/>
      <dgm:spPr/>
      <dgm:t>
        <a:bodyPr/>
        <a:lstStyle/>
        <a:p>
          <a:endParaRPr lang="en-US"/>
        </a:p>
      </dgm:t>
    </dgm:pt>
    <dgm:pt modelId="{65EB797D-9E78-4604-B21C-06BDA2345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and evaluate machine learning models to classify drug pairs as interacting or non-interacting.</a:t>
          </a:r>
        </a:p>
      </dgm:t>
    </dgm:pt>
    <dgm:pt modelId="{59DCAE95-D14C-4AA2-B82E-CA6D97AF03CD}" type="parTrans" cxnId="{ACBC8638-FE7A-455C-9485-137E7B30389C}">
      <dgm:prSet/>
      <dgm:spPr/>
      <dgm:t>
        <a:bodyPr/>
        <a:lstStyle/>
        <a:p>
          <a:endParaRPr lang="en-US"/>
        </a:p>
      </dgm:t>
    </dgm:pt>
    <dgm:pt modelId="{4FF34C3F-AAF0-4E29-90D6-8A49DBA376FB}" type="sibTrans" cxnId="{ACBC8638-FE7A-455C-9485-137E7B30389C}">
      <dgm:prSet/>
      <dgm:spPr/>
      <dgm:t>
        <a:bodyPr/>
        <a:lstStyle/>
        <a:p>
          <a:endParaRPr lang="en-US"/>
        </a:p>
      </dgm:t>
    </dgm:pt>
    <dgm:pt modelId="{41328124-A14E-47BD-AC51-6174FED5AD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Models Evaluated</a:t>
          </a:r>
          <a:endParaRPr lang="en-US"/>
        </a:p>
      </dgm:t>
    </dgm:pt>
    <dgm:pt modelId="{36A3FE22-9A10-4D1C-B979-C81359D47F0F}" type="parTrans" cxnId="{B3D94B4F-72F1-4DBB-B772-2DCECD3DC518}">
      <dgm:prSet/>
      <dgm:spPr/>
      <dgm:t>
        <a:bodyPr/>
        <a:lstStyle/>
        <a:p>
          <a:endParaRPr lang="en-US"/>
        </a:p>
      </dgm:t>
    </dgm:pt>
    <dgm:pt modelId="{3B97DAEA-C3EB-4498-9E80-231DFD21494F}" type="sibTrans" cxnId="{B3D94B4F-72F1-4DBB-B772-2DCECD3DC518}">
      <dgm:prSet/>
      <dgm:spPr/>
      <dgm:t>
        <a:bodyPr/>
        <a:lstStyle/>
        <a:p>
          <a:endParaRPr lang="en-US"/>
        </a:p>
      </dgm:t>
    </dgm:pt>
    <dgm:pt modelId="{840F2BD4-66CE-4BD6-8840-14914BBE5D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Forest, Gradient Boosting, XGBoost, Neural Network, CNN</a:t>
          </a:r>
        </a:p>
      </dgm:t>
    </dgm:pt>
    <dgm:pt modelId="{08EBA411-B652-4896-A721-845AF878DCC5}" type="parTrans" cxnId="{D08DD09E-DCD4-453D-877F-DBB043B0A516}">
      <dgm:prSet/>
      <dgm:spPr/>
      <dgm:t>
        <a:bodyPr/>
        <a:lstStyle/>
        <a:p>
          <a:endParaRPr lang="en-US"/>
        </a:p>
      </dgm:t>
    </dgm:pt>
    <dgm:pt modelId="{FEF255A6-AB5C-43FA-89CF-EA6A60540E0A}" type="sibTrans" cxnId="{D08DD09E-DCD4-453D-877F-DBB043B0A516}">
      <dgm:prSet/>
      <dgm:spPr/>
      <dgm:t>
        <a:bodyPr/>
        <a:lstStyle/>
        <a:p>
          <a:endParaRPr lang="en-US"/>
        </a:p>
      </dgm:t>
    </dgm:pt>
    <dgm:pt modelId="{2C1406C8-EBA0-4A24-9381-4B80A55AF1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Pipeline Steps</a:t>
          </a:r>
          <a:endParaRPr lang="en-US"/>
        </a:p>
      </dgm:t>
    </dgm:pt>
    <dgm:pt modelId="{91DA74F7-A557-46D3-A492-084419B569C5}" type="parTrans" cxnId="{2A750160-AE6B-4195-8186-87CB5704A664}">
      <dgm:prSet/>
      <dgm:spPr/>
      <dgm:t>
        <a:bodyPr/>
        <a:lstStyle/>
        <a:p>
          <a:endParaRPr lang="en-US"/>
        </a:p>
      </dgm:t>
    </dgm:pt>
    <dgm:pt modelId="{A3E5168E-A624-4CB2-A069-867B570C1258}" type="sibTrans" cxnId="{2A750160-AE6B-4195-8186-87CB5704A664}">
      <dgm:prSet/>
      <dgm:spPr/>
      <dgm:t>
        <a:bodyPr/>
        <a:lstStyle/>
        <a:p>
          <a:endParaRPr lang="en-US"/>
        </a:p>
      </dgm:t>
    </dgm:pt>
    <dgm:pt modelId="{818C9E0C-9BBF-4C3E-AEB8-82214E540D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balanced using SMOTE and standardized with StandardScaler.</a:t>
          </a:r>
        </a:p>
      </dgm:t>
    </dgm:pt>
    <dgm:pt modelId="{EBFEDC23-5BE4-4E5F-B004-1A34EC477F8C}" type="parTrans" cxnId="{82C636EC-BA59-4DDF-94BD-074E03C1A5E8}">
      <dgm:prSet/>
      <dgm:spPr/>
      <dgm:t>
        <a:bodyPr/>
        <a:lstStyle/>
        <a:p>
          <a:endParaRPr lang="en-US"/>
        </a:p>
      </dgm:t>
    </dgm:pt>
    <dgm:pt modelId="{BBF6748E-50DC-4C4D-A78F-BFDFC366842A}" type="sibTrans" cxnId="{82C636EC-BA59-4DDF-94BD-074E03C1A5E8}">
      <dgm:prSet/>
      <dgm:spPr/>
      <dgm:t>
        <a:bodyPr/>
        <a:lstStyle/>
        <a:p>
          <a:endParaRPr lang="en-US"/>
        </a:p>
      </dgm:t>
    </dgm:pt>
    <dgm:pt modelId="{A50A7B12-DC92-4FB6-AA4B-94A987D33B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reduction via TruncatedSVD (200 dimensions).</a:t>
          </a:r>
        </a:p>
      </dgm:t>
    </dgm:pt>
    <dgm:pt modelId="{670CF741-30B6-4FEE-A599-876A0E6DA24F}" type="parTrans" cxnId="{FD4F0751-66F7-4ED5-80F8-CDF7F88A3A74}">
      <dgm:prSet/>
      <dgm:spPr/>
      <dgm:t>
        <a:bodyPr/>
        <a:lstStyle/>
        <a:p>
          <a:endParaRPr lang="en-US"/>
        </a:p>
      </dgm:t>
    </dgm:pt>
    <dgm:pt modelId="{A7956027-1F93-40DE-8989-4BE00A8C4F3F}" type="sibTrans" cxnId="{FD4F0751-66F7-4ED5-80F8-CDF7F88A3A74}">
      <dgm:prSet/>
      <dgm:spPr/>
      <dgm:t>
        <a:bodyPr/>
        <a:lstStyle/>
        <a:p>
          <a:endParaRPr lang="en-US"/>
        </a:p>
      </dgm:t>
    </dgm:pt>
    <dgm:pt modelId="{F64EBB6A-E916-41A9-AA86-940B5B1D55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 tuning with GridSearchCV.</a:t>
          </a:r>
        </a:p>
      </dgm:t>
    </dgm:pt>
    <dgm:pt modelId="{2A0B6B51-D68E-479C-8025-41B072E84F58}" type="parTrans" cxnId="{E2A8EBF7-4ACA-4E65-A7B5-21B4F93E668E}">
      <dgm:prSet/>
      <dgm:spPr/>
      <dgm:t>
        <a:bodyPr/>
        <a:lstStyle/>
        <a:p>
          <a:endParaRPr lang="en-US"/>
        </a:p>
      </dgm:t>
    </dgm:pt>
    <dgm:pt modelId="{57E71EDF-53C6-4E11-AD56-B11DA6A03285}" type="sibTrans" cxnId="{E2A8EBF7-4ACA-4E65-A7B5-21B4F93E668E}">
      <dgm:prSet/>
      <dgm:spPr/>
      <dgm:t>
        <a:bodyPr/>
        <a:lstStyle/>
        <a:p>
          <a:endParaRPr lang="en-US"/>
        </a:p>
      </dgm:t>
    </dgm:pt>
    <dgm:pt modelId="{5C1FAE09-A9D6-434F-A38C-5FF4A72A49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Evaluation Metrics</a:t>
          </a:r>
          <a:endParaRPr lang="en-US"/>
        </a:p>
      </dgm:t>
    </dgm:pt>
    <dgm:pt modelId="{DC072035-2A66-49EC-AF92-60FFA53B58FC}" type="parTrans" cxnId="{A2A19F71-DA27-48A2-8954-5BF0C9AD2F33}">
      <dgm:prSet/>
      <dgm:spPr/>
      <dgm:t>
        <a:bodyPr/>
        <a:lstStyle/>
        <a:p>
          <a:endParaRPr lang="en-US"/>
        </a:p>
      </dgm:t>
    </dgm:pt>
    <dgm:pt modelId="{177BB789-4945-4098-BC0B-6A34B0482248}" type="sibTrans" cxnId="{A2A19F71-DA27-48A2-8954-5BF0C9AD2F33}">
      <dgm:prSet/>
      <dgm:spPr/>
      <dgm:t>
        <a:bodyPr/>
        <a:lstStyle/>
        <a:p>
          <a:endParaRPr lang="en-US"/>
        </a:p>
      </dgm:t>
    </dgm:pt>
    <dgm:pt modelId="{4958D860-3A15-4939-8B40-05B715CBA4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Accuracy, F1 Score, Precision, Recall</a:t>
          </a:r>
        </a:p>
      </dgm:t>
    </dgm:pt>
    <dgm:pt modelId="{9DE374B2-BAFE-4A1A-8EC6-90920D6650E6}" type="parTrans" cxnId="{C6AF70ED-A2FC-49D8-B88E-2624C2969124}">
      <dgm:prSet/>
      <dgm:spPr/>
      <dgm:t>
        <a:bodyPr/>
        <a:lstStyle/>
        <a:p>
          <a:endParaRPr lang="en-US"/>
        </a:p>
      </dgm:t>
    </dgm:pt>
    <dgm:pt modelId="{DC342844-49AC-490E-9126-4C47C8ADB170}" type="sibTrans" cxnId="{C6AF70ED-A2FC-49D8-B88E-2624C2969124}">
      <dgm:prSet/>
      <dgm:spPr/>
      <dgm:t>
        <a:bodyPr/>
        <a:lstStyle/>
        <a:p>
          <a:endParaRPr lang="en-US"/>
        </a:p>
      </dgm:t>
    </dgm:pt>
    <dgm:pt modelId="{FA229B32-E753-4E00-99EB-D8371267C1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Results Summary</a:t>
          </a:r>
          <a:endParaRPr lang="en-US"/>
        </a:p>
      </dgm:t>
    </dgm:pt>
    <dgm:pt modelId="{F53DC903-A5E9-4867-8589-307F2971F07F}" type="parTrans" cxnId="{50510FEB-4BFA-4796-B2CC-5C8A50D1D797}">
      <dgm:prSet/>
      <dgm:spPr/>
      <dgm:t>
        <a:bodyPr/>
        <a:lstStyle/>
        <a:p>
          <a:endParaRPr lang="en-US"/>
        </a:p>
      </dgm:t>
    </dgm:pt>
    <dgm:pt modelId="{785FBB59-F391-49C5-B656-6820AE191948}" type="sibTrans" cxnId="{50510FEB-4BFA-4796-B2CC-5C8A50D1D797}">
      <dgm:prSet/>
      <dgm:spPr/>
      <dgm:t>
        <a:bodyPr/>
        <a:lstStyle/>
        <a:p>
          <a:endParaRPr lang="en-US"/>
        </a:p>
      </dgm:t>
    </dgm:pt>
    <dgm:pt modelId="{89672EC2-D1F2-4254-AEB1-383EA32E2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Model: Random Forest (64.89% accuracy).</a:t>
          </a:r>
        </a:p>
      </dgm:t>
    </dgm:pt>
    <dgm:pt modelId="{95EADBE9-885F-4EAF-AEF4-75566F6D894E}" type="parTrans" cxnId="{D3E6CB72-A546-423A-BA6B-B4D268130F02}">
      <dgm:prSet/>
      <dgm:spPr/>
      <dgm:t>
        <a:bodyPr/>
        <a:lstStyle/>
        <a:p>
          <a:endParaRPr lang="en-US"/>
        </a:p>
      </dgm:t>
    </dgm:pt>
    <dgm:pt modelId="{757504DA-DCE2-4130-8944-AB6CF8922308}" type="sibTrans" cxnId="{D3E6CB72-A546-423A-BA6B-B4D268130F02}">
      <dgm:prSet/>
      <dgm:spPr/>
      <dgm:t>
        <a:bodyPr/>
        <a:lstStyle/>
        <a:p>
          <a:endParaRPr lang="en-US"/>
        </a:p>
      </dgm:t>
    </dgm:pt>
    <dgm:pt modelId="{F0168EB2-F95F-4E70-A82C-024F227D1A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 models underperformed due to dataset size and overfitting.</a:t>
          </a:r>
        </a:p>
      </dgm:t>
    </dgm:pt>
    <dgm:pt modelId="{4E28168E-2268-44F5-91CD-6C42AC78AC14}" type="parTrans" cxnId="{BABA2639-3DE8-4DA8-B8E1-79166DED4A8D}">
      <dgm:prSet/>
      <dgm:spPr/>
      <dgm:t>
        <a:bodyPr/>
        <a:lstStyle/>
        <a:p>
          <a:endParaRPr lang="en-US"/>
        </a:p>
      </dgm:t>
    </dgm:pt>
    <dgm:pt modelId="{1F63CFEC-C918-4AEB-98A5-1B37FE70E4FF}" type="sibTrans" cxnId="{BABA2639-3DE8-4DA8-B8E1-79166DED4A8D}">
      <dgm:prSet/>
      <dgm:spPr/>
      <dgm:t>
        <a:bodyPr/>
        <a:lstStyle/>
        <a:p>
          <a:endParaRPr lang="en-US"/>
        </a:p>
      </dgm:t>
    </dgm:pt>
    <dgm:pt modelId="{DA0EFB56-82CF-468D-96E9-50C08ABCE2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Impact</a:t>
          </a:r>
          <a:endParaRPr lang="en-US"/>
        </a:p>
      </dgm:t>
    </dgm:pt>
    <dgm:pt modelId="{639BBDF0-3713-4FFD-A46A-E3E2FDA357C4}" type="parTrans" cxnId="{C316840D-B326-4816-966C-26768E0C5648}">
      <dgm:prSet/>
      <dgm:spPr/>
      <dgm:t>
        <a:bodyPr/>
        <a:lstStyle/>
        <a:p>
          <a:endParaRPr lang="en-US"/>
        </a:p>
      </dgm:t>
    </dgm:pt>
    <dgm:pt modelId="{E47D8A9F-8A3A-4FFE-8098-8A1B10B74D7A}" type="sibTrans" cxnId="{C316840D-B326-4816-966C-26768E0C5648}">
      <dgm:prSet/>
      <dgm:spPr/>
      <dgm:t>
        <a:bodyPr/>
        <a:lstStyle/>
        <a:p>
          <a:endParaRPr lang="en-US"/>
        </a:p>
      </dgm:t>
    </dgm:pt>
    <dgm:pt modelId="{D6A4B603-C434-472B-9183-E6D9A35BA5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Traditional models (e.g., Random Forest) outperformed neural networks.</a:t>
          </a:r>
        </a:p>
      </dgm:t>
    </dgm:pt>
    <dgm:pt modelId="{969A099F-2179-4A66-B973-039D9FCB7FB3}" type="parTrans" cxnId="{BDB2399F-B642-4733-ABCA-BECE585001B6}">
      <dgm:prSet/>
      <dgm:spPr/>
      <dgm:t>
        <a:bodyPr/>
        <a:lstStyle/>
        <a:p>
          <a:endParaRPr lang="en-US"/>
        </a:p>
      </dgm:t>
    </dgm:pt>
    <dgm:pt modelId="{832A1A19-99AE-4E5C-AF62-47E31E09CC71}" type="sibTrans" cxnId="{BDB2399F-B642-4733-ABCA-BECE585001B6}">
      <dgm:prSet/>
      <dgm:spPr/>
      <dgm:t>
        <a:bodyPr/>
        <a:lstStyle/>
        <a:p>
          <a:endParaRPr lang="en-US"/>
        </a:p>
      </dgm:t>
    </dgm:pt>
    <dgm:pt modelId="{9E5EE279-2D81-442C-A448-55350F4CD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Engineered features led to better results than deep learning.</a:t>
          </a:r>
        </a:p>
      </dgm:t>
    </dgm:pt>
    <dgm:pt modelId="{FAFB4AC1-C2CB-42A6-8806-9BD075FD78E6}" type="parTrans" cxnId="{E0BB5551-C5F9-4AB7-BB36-673FCD9CE440}">
      <dgm:prSet/>
      <dgm:spPr/>
      <dgm:t>
        <a:bodyPr/>
        <a:lstStyle/>
        <a:p>
          <a:endParaRPr lang="en-US"/>
        </a:p>
      </dgm:t>
    </dgm:pt>
    <dgm:pt modelId="{2390DC35-CA63-4C82-B056-A337B85C82F0}" type="sibTrans" cxnId="{E0BB5551-C5F9-4AB7-BB36-673FCD9CE440}">
      <dgm:prSet/>
      <dgm:spPr/>
      <dgm:t>
        <a:bodyPr/>
        <a:lstStyle/>
        <a:p>
          <a:endParaRPr lang="en-US"/>
        </a:p>
      </dgm:t>
    </dgm:pt>
    <dgm:pt modelId="{9ED5A0C1-357D-41A5-999F-89C994183876}" type="pres">
      <dgm:prSet presAssocID="{1271423B-D953-48AB-9BAD-62866DBB83B4}" presName="root" presStyleCnt="0">
        <dgm:presLayoutVars>
          <dgm:dir/>
          <dgm:resizeHandles val="exact"/>
        </dgm:presLayoutVars>
      </dgm:prSet>
      <dgm:spPr/>
    </dgm:pt>
    <dgm:pt modelId="{3CF97C46-EDA7-46F8-9221-607328E80F4C}" type="pres">
      <dgm:prSet presAssocID="{D6475B3D-C9A0-442A-AAC9-E8DD777F0EF2}" presName="compNode" presStyleCnt="0"/>
      <dgm:spPr/>
    </dgm:pt>
    <dgm:pt modelId="{9F93ADB6-7F28-4D05-A5F0-4AFCC6972BFA}" type="pres">
      <dgm:prSet presAssocID="{D6475B3D-C9A0-442A-AAC9-E8DD777F0E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E92F8CA-D4C4-467B-9122-69B12BA05E79}" type="pres">
      <dgm:prSet presAssocID="{D6475B3D-C9A0-442A-AAC9-E8DD777F0EF2}" presName="iconSpace" presStyleCnt="0"/>
      <dgm:spPr/>
    </dgm:pt>
    <dgm:pt modelId="{053BB0D9-4DD0-426B-9D1F-A976A815019C}" type="pres">
      <dgm:prSet presAssocID="{D6475B3D-C9A0-442A-AAC9-E8DD777F0EF2}" presName="parTx" presStyleLbl="revTx" presStyleIdx="0" presStyleCnt="12">
        <dgm:presLayoutVars>
          <dgm:chMax val="0"/>
          <dgm:chPref val="0"/>
        </dgm:presLayoutVars>
      </dgm:prSet>
      <dgm:spPr/>
    </dgm:pt>
    <dgm:pt modelId="{A55D6080-735C-4A1D-837C-D0A61F2AC1A5}" type="pres">
      <dgm:prSet presAssocID="{D6475B3D-C9A0-442A-AAC9-E8DD777F0EF2}" presName="txSpace" presStyleCnt="0"/>
      <dgm:spPr/>
    </dgm:pt>
    <dgm:pt modelId="{54A59185-C998-443B-A2F3-911ED63F2C3D}" type="pres">
      <dgm:prSet presAssocID="{D6475B3D-C9A0-442A-AAC9-E8DD777F0EF2}" presName="desTx" presStyleLbl="revTx" presStyleIdx="1" presStyleCnt="12">
        <dgm:presLayoutVars/>
      </dgm:prSet>
      <dgm:spPr/>
    </dgm:pt>
    <dgm:pt modelId="{C2B438C4-1174-4519-B57E-83841E7F5BB3}" type="pres">
      <dgm:prSet presAssocID="{77581E30-9704-4512-818C-B06FF0E6F4A4}" presName="sibTrans" presStyleCnt="0"/>
      <dgm:spPr/>
    </dgm:pt>
    <dgm:pt modelId="{12F551E8-6A88-44BE-AE3A-98C38AAD093C}" type="pres">
      <dgm:prSet presAssocID="{41328124-A14E-47BD-AC51-6174FED5ADC7}" presName="compNode" presStyleCnt="0"/>
      <dgm:spPr/>
    </dgm:pt>
    <dgm:pt modelId="{80831344-5B4D-478C-B0BD-7F74A3C4B775}" type="pres">
      <dgm:prSet presAssocID="{41328124-A14E-47BD-AC51-6174FED5ADC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7110754-B4F5-4835-AB0A-89B15FB98440}" type="pres">
      <dgm:prSet presAssocID="{41328124-A14E-47BD-AC51-6174FED5ADC7}" presName="iconSpace" presStyleCnt="0"/>
      <dgm:spPr/>
    </dgm:pt>
    <dgm:pt modelId="{5F9C8DEE-A147-4265-AD7B-C4C43F77A332}" type="pres">
      <dgm:prSet presAssocID="{41328124-A14E-47BD-AC51-6174FED5ADC7}" presName="parTx" presStyleLbl="revTx" presStyleIdx="2" presStyleCnt="12">
        <dgm:presLayoutVars>
          <dgm:chMax val="0"/>
          <dgm:chPref val="0"/>
        </dgm:presLayoutVars>
      </dgm:prSet>
      <dgm:spPr/>
    </dgm:pt>
    <dgm:pt modelId="{09A79F05-59C6-44A7-9397-49BF72B10E21}" type="pres">
      <dgm:prSet presAssocID="{41328124-A14E-47BD-AC51-6174FED5ADC7}" presName="txSpace" presStyleCnt="0"/>
      <dgm:spPr/>
    </dgm:pt>
    <dgm:pt modelId="{D737BF86-3999-45C8-8946-E09B0AEB5E6F}" type="pres">
      <dgm:prSet presAssocID="{41328124-A14E-47BD-AC51-6174FED5ADC7}" presName="desTx" presStyleLbl="revTx" presStyleIdx="3" presStyleCnt="12">
        <dgm:presLayoutVars/>
      </dgm:prSet>
      <dgm:spPr/>
    </dgm:pt>
    <dgm:pt modelId="{76BD221E-C573-4917-9B9B-AAEECB702E51}" type="pres">
      <dgm:prSet presAssocID="{3B97DAEA-C3EB-4498-9E80-231DFD21494F}" presName="sibTrans" presStyleCnt="0"/>
      <dgm:spPr/>
    </dgm:pt>
    <dgm:pt modelId="{DB6D3890-2861-49E6-A818-8D4144AE07C8}" type="pres">
      <dgm:prSet presAssocID="{2C1406C8-EBA0-4A24-9381-4B80A55AF158}" presName="compNode" presStyleCnt="0"/>
      <dgm:spPr/>
    </dgm:pt>
    <dgm:pt modelId="{0602CDC2-E75B-4780-BE86-8BD93BD55E3A}" type="pres">
      <dgm:prSet presAssocID="{2C1406C8-EBA0-4A24-9381-4B80A55AF15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92A94C-4CA5-459A-BFDF-C2C6AD8304B8}" type="pres">
      <dgm:prSet presAssocID="{2C1406C8-EBA0-4A24-9381-4B80A55AF158}" presName="iconSpace" presStyleCnt="0"/>
      <dgm:spPr/>
    </dgm:pt>
    <dgm:pt modelId="{8E2E8F9D-A65B-4D33-93BA-39DEDE10C11A}" type="pres">
      <dgm:prSet presAssocID="{2C1406C8-EBA0-4A24-9381-4B80A55AF158}" presName="parTx" presStyleLbl="revTx" presStyleIdx="4" presStyleCnt="12">
        <dgm:presLayoutVars>
          <dgm:chMax val="0"/>
          <dgm:chPref val="0"/>
        </dgm:presLayoutVars>
      </dgm:prSet>
      <dgm:spPr/>
    </dgm:pt>
    <dgm:pt modelId="{035D4950-E26C-4C73-A67D-77AB5A86F231}" type="pres">
      <dgm:prSet presAssocID="{2C1406C8-EBA0-4A24-9381-4B80A55AF158}" presName="txSpace" presStyleCnt="0"/>
      <dgm:spPr/>
    </dgm:pt>
    <dgm:pt modelId="{7A018F16-C123-45AE-A418-63C31A267171}" type="pres">
      <dgm:prSet presAssocID="{2C1406C8-EBA0-4A24-9381-4B80A55AF158}" presName="desTx" presStyleLbl="revTx" presStyleIdx="5" presStyleCnt="12">
        <dgm:presLayoutVars/>
      </dgm:prSet>
      <dgm:spPr/>
    </dgm:pt>
    <dgm:pt modelId="{892B35A1-B7D8-4C48-AF8D-B5D8AF39932E}" type="pres">
      <dgm:prSet presAssocID="{A3E5168E-A624-4CB2-A069-867B570C1258}" presName="sibTrans" presStyleCnt="0"/>
      <dgm:spPr/>
    </dgm:pt>
    <dgm:pt modelId="{0822C8BD-5558-40D4-8D80-35275D48D2A4}" type="pres">
      <dgm:prSet presAssocID="{5C1FAE09-A9D6-434F-A38C-5FF4A72A497C}" presName="compNode" presStyleCnt="0"/>
      <dgm:spPr/>
    </dgm:pt>
    <dgm:pt modelId="{08E1406B-6BE3-408B-BFD6-E972F6A61674}" type="pres">
      <dgm:prSet presAssocID="{5C1FAE09-A9D6-434F-A38C-5FF4A72A497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AC57D08-A90A-493A-99D7-0CF6DF3367CB}" type="pres">
      <dgm:prSet presAssocID="{5C1FAE09-A9D6-434F-A38C-5FF4A72A497C}" presName="iconSpace" presStyleCnt="0"/>
      <dgm:spPr/>
    </dgm:pt>
    <dgm:pt modelId="{8E78E2B1-44E5-4F37-A954-EAA64F5A4F25}" type="pres">
      <dgm:prSet presAssocID="{5C1FAE09-A9D6-434F-A38C-5FF4A72A497C}" presName="parTx" presStyleLbl="revTx" presStyleIdx="6" presStyleCnt="12">
        <dgm:presLayoutVars>
          <dgm:chMax val="0"/>
          <dgm:chPref val="0"/>
        </dgm:presLayoutVars>
      </dgm:prSet>
      <dgm:spPr/>
    </dgm:pt>
    <dgm:pt modelId="{61259712-81B1-4D5C-96E5-63DE475546CF}" type="pres">
      <dgm:prSet presAssocID="{5C1FAE09-A9D6-434F-A38C-5FF4A72A497C}" presName="txSpace" presStyleCnt="0"/>
      <dgm:spPr/>
    </dgm:pt>
    <dgm:pt modelId="{BE883A44-54C2-4E7D-B96B-B23EA1B1E13D}" type="pres">
      <dgm:prSet presAssocID="{5C1FAE09-A9D6-434F-A38C-5FF4A72A497C}" presName="desTx" presStyleLbl="revTx" presStyleIdx="7" presStyleCnt="12">
        <dgm:presLayoutVars/>
      </dgm:prSet>
      <dgm:spPr/>
    </dgm:pt>
    <dgm:pt modelId="{5F5E2001-2A1A-4AD0-9C37-C037A5E0E2BF}" type="pres">
      <dgm:prSet presAssocID="{177BB789-4945-4098-BC0B-6A34B0482248}" presName="sibTrans" presStyleCnt="0"/>
      <dgm:spPr/>
    </dgm:pt>
    <dgm:pt modelId="{F5099DF5-4AF9-4013-85C9-0A5E42EE7376}" type="pres">
      <dgm:prSet presAssocID="{FA229B32-E753-4E00-99EB-D8371267C1ED}" presName="compNode" presStyleCnt="0"/>
      <dgm:spPr/>
    </dgm:pt>
    <dgm:pt modelId="{12482CBE-AFC4-423E-ABEE-BB38F9A949F7}" type="pres">
      <dgm:prSet presAssocID="{FA229B32-E753-4E00-99EB-D8371267C1E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9564EE7-D9F5-4446-8FC1-56E2818CA76B}" type="pres">
      <dgm:prSet presAssocID="{FA229B32-E753-4E00-99EB-D8371267C1ED}" presName="iconSpace" presStyleCnt="0"/>
      <dgm:spPr/>
    </dgm:pt>
    <dgm:pt modelId="{617442BC-F128-4E73-AD59-635F2A076231}" type="pres">
      <dgm:prSet presAssocID="{FA229B32-E753-4E00-99EB-D8371267C1ED}" presName="parTx" presStyleLbl="revTx" presStyleIdx="8" presStyleCnt="12">
        <dgm:presLayoutVars>
          <dgm:chMax val="0"/>
          <dgm:chPref val="0"/>
        </dgm:presLayoutVars>
      </dgm:prSet>
      <dgm:spPr/>
    </dgm:pt>
    <dgm:pt modelId="{92436D44-D8DC-4617-96E4-1CBB6BFD2561}" type="pres">
      <dgm:prSet presAssocID="{FA229B32-E753-4E00-99EB-D8371267C1ED}" presName="txSpace" presStyleCnt="0"/>
      <dgm:spPr/>
    </dgm:pt>
    <dgm:pt modelId="{9025B5CA-E1BE-490A-B963-30F1D79D85B7}" type="pres">
      <dgm:prSet presAssocID="{FA229B32-E753-4E00-99EB-D8371267C1ED}" presName="desTx" presStyleLbl="revTx" presStyleIdx="9" presStyleCnt="12">
        <dgm:presLayoutVars/>
      </dgm:prSet>
      <dgm:spPr/>
    </dgm:pt>
    <dgm:pt modelId="{756B6A95-10BD-4BB0-8AD0-7AADAC63A332}" type="pres">
      <dgm:prSet presAssocID="{785FBB59-F391-49C5-B656-6820AE191948}" presName="sibTrans" presStyleCnt="0"/>
      <dgm:spPr/>
    </dgm:pt>
    <dgm:pt modelId="{B93F3A6C-5CA2-468E-AE56-E0E08E309490}" type="pres">
      <dgm:prSet presAssocID="{DA0EFB56-82CF-468D-96E9-50C08ABCE2CC}" presName="compNode" presStyleCnt="0"/>
      <dgm:spPr/>
    </dgm:pt>
    <dgm:pt modelId="{D3142C27-BED2-45BD-8D04-72AE400924EE}" type="pres">
      <dgm:prSet presAssocID="{DA0EFB56-82CF-468D-96E9-50C08ABCE2C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A67B0B97-E712-4C9C-AADD-F38F3E9E4E37}" type="pres">
      <dgm:prSet presAssocID="{DA0EFB56-82CF-468D-96E9-50C08ABCE2CC}" presName="iconSpace" presStyleCnt="0"/>
      <dgm:spPr/>
    </dgm:pt>
    <dgm:pt modelId="{7FF0B3B6-9049-470A-9AFB-AD8BCCCAA521}" type="pres">
      <dgm:prSet presAssocID="{DA0EFB56-82CF-468D-96E9-50C08ABCE2CC}" presName="parTx" presStyleLbl="revTx" presStyleIdx="10" presStyleCnt="12">
        <dgm:presLayoutVars>
          <dgm:chMax val="0"/>
          <dgm:chPref val="0"/>
        </dgm:presLayoutVars>
      </dgm:prSet>
      <dgm:spPr/>
    </dgm:pt>
    <dgm:pt modelId="{EF2A03CE-AEB6-4C33-B863-4358831406A1}" type="pres">
      <dgm:prSet presAssocID="{DA0EFB56-82CF-468D-96E9-50C08ABCE2CC}" presName="txSpace" presStyleCnt="0"/>
      <dgm:spPr/>
    </dgm:pt>
    <dgm:pt modelId="{9566407A-FB3C-4208-AC76-3EC1CF2541C1}" type="pres">
      <dgm:prSet presAssocID="{DA0EFB56-82CF-468D-96E9-50C08ABCE2CC}" presName="desTx" presStyleLbl="revTx" presStyleIdx="11" presStyleCnt="12">
        <dgm:presLayoutVars/>
      </dgm:prSet>
      <dgm:spPr/>
    </dgm:pt>
  </dgm:ptLst>
  <dgm:cxnLst>
    <dgm:cxn modelId="{C316840D-B326-4816-966C-26768E0C5648}" srcId="{1271423B-D953-48AB-9BAD-62866DBB83B4}" destId="{DA0EFB56-82CF-468D-96E9-50C08ABCE2CC}" srcOrd="5" destOrd="0" parTransId="{639BBDF0-3713-4FFD-A46A-E3E2FDA357C4}" sibTransId="{E47D8A9F-8A3A-4FFE-8098-8A1B10B74D7A}"/>
    <dgm:cxn modelId="{C7E9D613-CF87-A446-B82D-6FD69C86293E}" type="presOf" srcId="{9E5EE279-2D81-442C-A448-55350F4CD830}" destId="{9566407A-FB3C-4208-AC76-3EC1CF2541C1}" srcOrd="0" destOrd="1" presId="urn:microsoft.com/office/officeart/2018/5/layout/CenteredIconLabelDescriptionList"/>
    <dgm:cxn modelId="{F000AA1A-027B-2446-8B0D-C13B9DE4D3D9}" type="presOf" srcId="{2C1406C8-EBA0-4A24-9381-4B80A55AF158}" destId="{8E2E8F9D-A65B-4D33-93BA-39DEDE10C11A}" srcOrd="0" destOrd="0" presId="urn:microsoft.com/office/officeart/2018/5/layout/CenteredIconLabelDescriptionList"/>
    <dgm:cxn modelId="{73027A1B-3208-3B46-B6A0-2CFFF6128DC0}" type="presOf" srcId="{89672EC2-D1F2-4254-AEB1-383EA32E21A0}" destId="{9025B5CA-E1BE-490A-B963-30F1D79D85B7}" srcOrd="0" destOrd="0" presId="urn:microsoft.com/office/officeart/2018/5/layout/CenteredIconLabelDescriptionList"/>
    <dgm:cxn modelId="{8D9BD31C-4CEF-CE48-BFB3-53283052826B}" type="presOf" srcId="{818C9E0C-9BBF-4C3E-AEB8-82214E540DB2}" destId="{7A018F16-C123-45AE-A418-63C31A267171}" srcOrd="0" destOrd="0" presId="urn:microsoft.com/office/officeart/2018/5/layout/CenteredIconLabelDescriptionList"/>
    <dgm:cxn modelId="{A5DF3D28-0113-4245-80B7-C6C2A25FE19F}" type="presOf" srcId="{D6A4B603-C434-472B-9183-E6D9A35BA535}" destId="{9566407A-FB3C-4208-AC76-3EC1CF2541C1}" srcOrd="0" destOrd="0" presId="urn:microsoft.com/office/officeart/2018/5/layout/CenteredIconLabelDescriptionList"/>
    <dgm:cxn modelId="{81FAAE29-1571-5244-847B-3730CAE26705}" type="presOf" srcId="{5C1FAE09-A9D6-434F-A38C-5FF4A72A497C}" destId="{8E78E2B1-44E5-4F37-A954-EAA64F5A4F25}" srcOrd="0" destOrd="0" presId="urn:microsoft.com/office/officeart/2018/5/layout/CenteredIconLabelDescriptionList"/>
    <dgm:cxn modelId="{B8CDCC2F-FACA-EF42-BF86-2786D92298C7}" type="presOf" srcId="{4958D860-3A15-4939-8B40-05B715CBA47D}" destId="{BE883A44-54C2-4E7D-B96B-B23EA1B1E13D}" srcOrd="0" destOrd="0" presId="urn:microsoft.com/office/officeart/2018/5/layout/CenteredIconLabelDescriptionList"/>
    <dgm:cxn modelId="{ACBC8638-FE7A-455C-9485-137E7B30389C}" srcId="{D6475B3D-C9A0-442A-AAC9-E8DD777F0EF2}" destId="{65EB797D-9E78-4604-B21C-06BDA23453CA}" srcOrd="0" destOrd="0" parTransId="{59DCAE95-D14C-4AA2-B82E-CA6D97AF03CD}" sibTransId="{4FF34C3F-AAF0-4E29-90D6-8A49DBA376FB}"/>
    <dgm:cxn modelId="{BABA2639-3DE8-4DA8-B8E1-79166DED4A8D}" srcId="{FA229B32-E753-4E00-99EB-D8371267C1ED}" destId="{F0168EB2-F95F-4E70-A82C-024F227D1A6E}" srcOrd="1" destOrd="0" parTransId="{4E28168E-2268-44F5-91CD-6C42AC78AC14}" sibTransId="{1F63CFEC-C918-4AEB-98A5-1B37FE70E4FF}"/>
    <dgm:cxn modelId="{B3D94B4F-72F1-4DBB-B772-2DCECD3DC518}" srcId="{1271423B-D953-48AB-9BAD-62866DBB83B4}" destId="{41328124-A14E-47BD-AC51-6174FED5ADC7}" srcOrd="1" destOrd="0" parTransId="{36A3FE22-9A10-4D1C-B979-C81359D47F0F}" sibTransId="{3B97DAEA-C3EB-4498-9E80-231DFD21494F}"/>
    <dgm:cxn modelId="{FD4F0751-66F7-4ED5-80F8-CDF7F88A3A74}" srcId="{2C1406C8-EBA0-4A24-9381-4B80A55AF158}" destId="{A50A7B12-DC92-4FB6-AA4B-94A987D33B01}" srcOrd="1" destOrd="0" parTransId="{670CF741-30B6-4FEE-A599-876A0E6DA24F}" sibTransId="{A7956027-1F93-40DE-8989-4BE00A8C4F3F}"/>
    <dgm:cxn modelId="{E0BB5551-C5F9-4AB7-BB36-673FCD9CE440}" srcId="{DA0EFB56-82CF-468D-96E9-50C08ABCE2CC}" destId="{9E5EE279-2D81-442C-A448-55350F4CD830}" srcOrd="1" destOrd="0" parTransId="{FAFB4AC1-C2CB-42A6-8806-9BD075FD78E6}" sibTransId="{2390DC35-CA63-4C82-B056-A337B85C82F0}"/>
    <dgm:cxn modelId="{E762D358-6D35-2540-94A4-99C5C42AD866}" type="presOf" srcId="{F0168EB2-F95F-4E70-A82C-024F227D1A6E}" destId="{9025B5CA-E1BE-490A-B963-30F1D79D85B7}" srcOrd="0" destOrd="1" presId="urn:microsoft.com/office/officeart/2018/5/layout/CenteredIconLabelDescriptionList"/>
    <dgm:cxn modelId="{2A750160-AE6B-4195-8186-87CB5704A664}" srcId="{1271423B-D953-48AB-9BAD-62866DBB83B4}" destId="{2C1406C8-EBA0-4A24-9381-4B80A55AF158}" srcOrd="2" destOrd="0" parTransId="{91DA74F7-A557-46D3-A492-084419B569C5}" sibTransId="{A3E5168E-A624-4CB2-A069-867B570C1258}"/>
    <dgm:cxn modelId="{BF0BA461-F3D2-D24C-AC45-95DAD0DE9307}" type="presOf" srcId="{65EB797D-9E78-4604-B21C-06BDA23453CA}" destId="{54A59185-C998-443B-A2F3-911ED63F2C3D}" srcOrd="0" destOrd="0" presId="urn:microsoft.com/office/officeart/2018/5/layout/CenteredIconLabelDescriptionList"/>
    <dgm:cxn modelId="{F6A1C262-B8C6-4645-BA9E-8828EDCF2DF0}" type="presOf" srcId="{F64EBB6A-E916-41A9-AA86-940B5B1D5596}" destId="{7A018F16-C123-45AE-A418-63C31A267171}" srcOrd="0" destOrd="2" presId="urn:microsoft.com/office/officeart/2018/5/layout/CenteredIconLabelDescriptionList"/>
    <dgm:cxn modelId="{9188DB70-5537-487A-8F98-D5B8375E3777}" srcId="{1271423B-D953-48AB-9BAD-62866DBB83B4}" destId="{D6475B3D-C9A0-442A-AAC9-E8DD777F0EF2}" srcOrd="0" destOrd="0" parTransId="{B7134EBE-8480-4472-8269-702FE494E763}" sibTransId="{77581E30-9704-4512-818C-B06FF0E6F4A4}"/>
    <dgm:cxn modelId="{A2A19F71-DA27-48A2-8954-5BF0C9AD2F33}" srcId="{1271423B-D953-48AB-9BAD-62866DBB83B4}" destId="{5C1FAE09-A9D6-434F-A38C-5FF4A72A497C}" srcOrd="3" destOrd="0" parTransId="{DC072035-2A66-49EC-AF92-60FFA53B58FC}" sibTransId="{177BB789-4945-4098-BC0B-6A34B0482248}"/>
    <dgm:cxn modelId="{D3E6CB72-A546-423A-BA6B-B4D268130F02}" srcId="{FA229B32-E753-4E00-99EB-D8371267C1ED}" destId="{89672EC2-D1F2-4254-AEB1-383EA32E21A0}" srcOrd="0" destOrd="0" parTransId="{95EADBE9-885F-4EAF-AEF4-75566F6D894E}" sibTransId="{757504DA-DCE2-4130-8944-AB6CF8922308}"/>
    <dgm:cxn modelId="{86CD0F79-D133-CB4A-AF19-BFF9936D2418}" type="presOf" srcId="{1271423B-D953-48AB-9BAD-62866DBB83B4}" destId="{9ED5A0C1-357D-41A5-999F-89C994183876}" srcOrd="0" destOrd="0" presId="urn:microsoft.com/office/officeart/2018/5/layout/CenteredIconLabelDescriptionList"/>
    <dgm:cxn modelId="{0360BB91-3101-E341-A888-16337ECD77A9}" type="presOf" srcId="{41328124-A14E-47BD-AC51-6174FED5ADC7}" destId="{5F9C8DEE-A147-4265-AD7B-C4C43F77A332}" srcOrd="0" destOrd="0" presId="urn:microsoft.com/office/officeart/2018/5/layout/CenteredIconLabelDescriptionList"/>
    <dgm:cxn modelId="{B2CD2195-B3D4-6145-A392-44029351C4F5}" type="presOf" srcId="{DA0EFB56-82CF-468D-96E9-50C08ABCE2CC}" destId="{7FF0B3B6-9049-470A-9AFB-AD8BCCCAA521}" srcOrd="0" destOrd="0" presId="urn:microsoft.com/office/officeart/2018/5/layout/CenteredIconLabelDescriptionList"/>
    <dgm:cxn modelId="{D08DD09E-DCD4-453D-877F-DBB043B0A516}" srcId="{41328124-A14E-47BD-AC51-6174FED5ADC7}" destId="{840F2BD4-66CE-4BD6-8840-14914BBE5D27}" srcOrd="0" destOrd="0" parTransId="{08EBA411-B652-4896-A721-845AF878DCC5}" sibTransId="{FEF255A6-AB5C-43FA-89CF-EA6A60540E0A}"/>
    <dgm:cxn modelId="{BDB2399F-B642-4733-ABCA-BECE585001B6}" srcId="{DA0EFB56-82CF-468D-96E9-50C08ABCE2CC}" destId="{D6A4B603-C434-472B-9183-E6D9A35BA535}" srcOrd="0" destOrd="0" parTransId="{969A099F-2179-4A66-B973-039D9FCB7FB3}" sibTransId="{832A1A19-99AE-4E5C-AF62-47E31E09CC71}"/>
    <dgm:cxn modelId="{839473B9-490F-A244-8A27-2E4C8AA80175}" type="presOf" srcId="{FA229B32-E753-4E00-99EB-D8371267C1ED}" destId="{617442BC-F128-4E73-AD59-635F2A076231}" srcOrd="0" destOrd="0" presId="urn:microsoft.com/office/officeart/2018/5/layout/CenteredIconLabelDescriptionList"/>
    <dgm:cxn modelId="{154B8ACE-4B6B-0947-85BA-19B2811684CA}" type="presOf" srcId="{D6475B3D-C9A0-442A-AAC9-E8DD777F0EF2}" destId="{053BB0D9-4DD0-426B-9D1F-A976A815019C}" srcOrd="0" destOrd="0" presId="urn:microsoft.com/office/officeart/2018/5/layout/CenteredIconLabelDescriptionList"/>
    <dgm:cxn modelId="{6F9057E3-621D-4440-8EEF-4508780AF5EC}" type="presOf" srcId="{A50A7B12-DC92-4FB6-AA4B-94A987D33B01}" destId="{7A018F16-C123-45AE-A418-63C31A267171}" srcOrd="0" destOrd="1" presId="urn:microsoft.com/office/officeart/2018/5/layout/CenteredIconLabelDescriptionList"/>
    <dgm:cxn modelId="{50510FEB-4BFA-4796-B2CC-5C8A50D1D797}" srcId="{1271423B-D953-48AB-9BAD-62866DBB83B4}" destId="{FA229B32-E753-4E00-99EB-D8371267C1ED}" srcOrd="4" destOrd="0" parTransId="{F53DC903-A5E9-4867-8589-307F2971F07F}" sibTransId="{785FBB59-F391-49C5-B656-6820AE191948}"/>
    <dgm:cxn modelId="{82C636EC-BA59-4DDF-94BD-074E03C1A5E8}" srcId="{2C1406C8-EBA0-4A24-9381-4B80A55AF158}" destId="{818C9E0C-9BBF-4C3E-AEB8-82214E540DB2}" srcOrd="0" destOrd="0" parTransId="{EBFEDC23-5BE4-4E5F-B004-1A34EC477F8C}" sibTransId="{BBF6748E-50DC-4C4D-A78F-BFDFC366842A}"/>
    <dgm:cxn modelId="{C6AF70ED-A2FC-49D8-B88E-2624C2969124}" srcId="{5C1FAE09-A9D6-434F-A38C-5FF4A72A497C}" destId="{4958D860-3A15-4939-8B40-05B715CBA47D}" srcOrd="0" destOrd="0" parTransId="{9DE374B2-BAFE-4A1A-8EC6-90920D6650E6}" sibTransId="{DC342844-49AC-490E-9126-4C47C8ADB170}"/>
    <dgm:cxn modelId="{E2A8EBF7-4ACA-4E65-A7B5-21B4F93E668E}" srcId="{2C1406C8-EBA0-4A24-9381-4B80A55AF158}" destId="{F64EBB6A-E916-41A9-AA86-940B5B1D5596}" srcOrd="2" destOrd="0" parTransId="{2A0B6B51-D68E-479C-8025-41B072E84F58}" sibTransId="{57E71EDF-53C6-4E11-AD56-B11DA6A03285}"/>
    <dgm:cxn modelId="{DFC73DFB-879B-4A4E-877F-0E981581AB9E}" type="presOf" srcId="{840F2BD4-66CE-4BD6-8840-14914BBE5D27}" destId="{D737BF86-3999-45C8-8946-E09B0AEB5E6F}" srcOrd="0" destOrd="0" presId="urn:microsoft.com/office/officeart/2018/5/layout/CenteredIconLabelDescriptionList"/>
    <dgm:cxn modelId="{1FE2EBA8-F400-7D45-A41D-A729B3C15B1F}" type="presParOf" srcId="{9ED5A0C1-357D-41A5-999F-89C994183876}" destId="{3CF97C46-EDA7-46F8-9221-607328E80F4C}" srcOrd="0" destOrd="0" presId="urn:microsoft.com/office/officeart/2018/5/layout/CenteredIconLabelDescriptionList"/>
    <dgm:cxn modelId="{6A7C49BB-185E-594D-B9EC-01F99B9A83A1}" type="presParOf" srcId="{3CF97C46-EDA7-46F8-9221-607328E80F4C}" destId="{9F93ADB6-7F28-4D05-A5F0-4AFCC6972BFA}" srcOrd="0" destOrd="0" presId="urn:microsoft.com/office/officeart/2018/5/layout/CenteredIconLabelDescriptionList"/>
    <dgm:cxn modelId="{FB29B239-8569-3949-8DDB-4E83B4B84AE6}" type="presParOf" srcId="{3CF97C46-EDA7-46F8-9221-607328E80F4C}" destId="{CE92F8CA-D4C4-467B-9122-69B12BA05E79}" srcOrd="1" destOrd="0" presId="urn:microsoft.com/office/officeart/2018/5/layout/CenteredIconLabelDescriptionList"/>
    <dgm:cxn modelId="{FA52FEBD-FD04-5D42-A2FD-A0E782A02ABB}" type="presParOf" srcId="{3CF97C46-EDA7-46F8-9221-607328E80F4C}" destId="{053BB0D9-4DD0-426B-9D1F-A976A815019C}" srcOrd="2" destOrd="0" presId="urn:microsoft.com/office/officeart/2018/5/layout/CenteredIconLabelDescriptionList"/>
    <dgm:cxn modelId="{882DBBC7-3075-9044-B203-1AA507EFFD3B}" type="presParOf" srcId="{3CF97C46-EDA7-46F8-9221-607328E80F4C}" destId="{A55D6080-735C-4A1D-837C-D0A61F2AC1A5}" srcOrd="3" destOrd="0" presId="urn:microsoft.com/office/officeart/2018/5/layout/CenteredIconLabelDescriptionList"/>
    <dgm:cxn modelId="{D11212A5-9516-784B-B238-BDCBED96B42E}" type="presParOf" srcId="{3CF97C46-EDA7-46F8-9221-607328E80F4C}" destId="{54A59185-C998-443B-A2F3-911ED63F2C3D}" srcOrd="4" destOrd="0" presId="urn:microsoft.com/office/officeart/2018/5/layout/CenteredIconLabelDescriptionList"/>
    <dgm:cxn modelId="{41199D4A-5AA6-9D42-9C96-FA2D58FCA4DC}" type="presParOf" srcId="{9ED5A0C1-357D-41A5-999F-89C994183876}" destId="{C2B438C4-1174-4519-B57E-83841E7F5BB3}" srcOrd="1" destOrd="0" presId="urn:microsoft.com/office/officeart/2018/5/layout/CenteredIconLabelDescriptionList"/>
    <dgm:cxn modelId="{7ED004CF-E795-D641-B6B3-ECF3D0BC28A7}" type="presParOf" srcId="{9ED5A0C1-357D-41A5-999F-89C994183876}" destId="{12F551E8-6A88-44BE-AE3A-98C38AAD093C}" srcOrd="2" destOrd="0" presId="urn:microsoft.com/office/officeart/2018/5/layout/CenteredIconLabelDescriptionList"/>
    <dgm:cxn modelId="{A3E8C312-0B26-144C-84EB-DDFEE163E13A}" type="presParOf" srcId="{12F551E8-6A88-44BE-AE3A-98C38AAD093C}" destId="{80831344-5B4D-478C-B0BD-7F74A3C4B775}" srcOrd="0" destOrd="0" presId="urn:microsoft.com/office/officeart/2018/5/layout/CenteredIconLabelDescriptionList"/>
    <dgm:cxn modelId="{C86D398B-47DD-2947-A9CE-B5132E124368}" type="presParOf" srcId="{12F551E8-6A88-44BE-AE3A-98C38AAD093C}" destId="{17110754-B4F5-4835-AB0A-89B15FB98440}" srcOrd="1" destOrd="0" presId="urn:microsoft.com/office/officeart/2018/5/layout/CenteredIconLabelDescriptionList"/>
    <dgm:cxn modelId="{4D1ABB7E-1DA8-364D-96B4-F7D11A651AC3}" type="presParOf" srcId="{12F551E8-6A88-44BE-AE3A-98C38AAD093C}" destId="{5F9C8DEE-A147-4265-AD7B-C4C43F77A332}" srcOrd="2" destOrd="0" presId="urn:microsoft.com/office/officeart/2018/5/layout/CenteredIconLabelDescriptionList"/>
    <dgm:cxn modelId="{197727BB-E69C-5E4E-ABC4-74FA6EC0B9B4}" type="presParOf" srcId="{12F551E8-6A88-44BE-AE3A-98C38AAD093C}" destId="{09A79F05-59C6-44A7-9397-49BF72B10E21}" srcOrd="3" destOrd="0" presId="urn:microsoft.com/office/officeart/2018/5/layout/CenteredIconLabelDescriptionList"/>
    <dgm:cxn modelId="{C8997C23-53D3-A14D-B81E-7C66A6914A5F}" type="presParOf" srcId="{12F551E8-6A88-44BE-AE3A-98C38AAD093C}" destId="{D737BF86-3999-45C8-8946-E09B0AEB5E6F}" srcOrd="4" destOrd="0" presId="urn:microsoft.com/office/officeart/2018/5/layout/CenteredIconLabelDescriptionList"/>
    <dgm:cxn modelId="{4C2CF2DE-C603-DF4A-BACF-B5F3CEF0C5DB}" type="presParOf" srcId="{9ED5A0C1-357D-41A5-999F-89C994183876}" destId="{76BD221E-C573-4917-9B9B-AAEECB702E51}" srcOrd="3" destOrd="0" presId="urn:microsoft.com/office/officeart/2018/5/layout/CenteredIconLabelDescriptionList"/>
    <dgm:cxn modelId="{979A6825-9287-A546-9C8E-BCDA5DE815F4}" type="presParOf" srcId="{9ED5A0C1-357D-41A5-999F-89C994183876}" destId="{DB6D3890-2861-49E6-A818-8D4144AE07C8}" srcOrd="4" destOrd="0" presId="urn:microsoft.com/office/officeart/2018/5/layout/CenteredIconLabelDescriptionList"/>
    <dgm:cxn modelId="{FD44AABD-F218-274E-8E56-F4DF8CC89E77}" type="presParOf" srcId="{DB6D3890-2861-49E6-A818-8D4144AE07C8}" destId="{0602CDC2-E75B-4780-BE86-8BD93BD55E3A}" srcOrd="0" destOrd="0" presId="urn:microsoft.com/office/officeart/2018/5/layout/CenteredIconLabelDescriptionList"/>
    <dgm:cxn modelId="{82B16C14-C98C-7B4B-83CA-BCA84A48C6A8}" type="presParOf" srcId="{DB6D3890-2861-49E6-A818-8D4144AE07C8}" destId="{7A92A94C-4CA5-459A-BFDF-C2C6AD8304B8}" srcOrd="1" destOrd="0" presId="urn:microsoft.com/office/officeart/2018/5/layout/CenteredIconLabelDescriptionList"/>
    <dgm:cxn modelId="{C41E5E31-79F9-A147-B5DC-52AAB89B61D9}" type="presParOf" srcId="{DB6D3890-2861-49E6-A818-8D4144AE07C8}" destId="{8E2E8F9D-A65B-4D33-93BA-39DEDE10C11A}" srcOrd="2" destOrd="0" presId="urn:microsoft.com/office/officeart/2018/5/layout/CenteredIconLabelDescriptionList"/>
    <dgm:cxn modelId="{97DD0DAE-9B1C-A048-BA4E-0CFA7F93E38C}" type="presParOf" srcId="{DB6D3890-2861-49E6-A818-8D4144AE07C8}" destId="{035D4950-E26C-4C73-A67D-77AB5A86F231}" srcOrd="3" destOrd="0" presId="urn:microsoft.com/office/officeart/2018/5/layout/CenteredIconLabelDescriptionList"/>
    <dgm:cxn modelId="{5C26FDB9-1F86-E049-9C23-617880F60292}" type="presParOf" srcId="{DB6D3890-2861-49E6-A818-8D4144AE07C8}" destId="{7A018F16-C123-45AE-A418-63C31A267171}" srcOrd="4" destOrd="0" presId="urn:microsoft.com/office/officeart/2018/5/layout/CenteredIconLabelDescriptionList"/>
    <dgm:cxn modelId="{E9D6C88F-3893-9B4D-804B-E117937A807A}" type="presParOf" srcId="{9ED5A0C1-357D-41A5-999F-89C994183876}" destId="{892B35A1-B7D8-4C48-AF8D-B5D8AF39932E}" srcOrd="5" destOrd="0" presId="urn:microsoft.com/office/officeart/2018/5/layout/CenteredIconLabelDescriptionList"/>
    <dgm:cxn modelId="{03BB0E92-AD39-154D-A4CF-37E0B8A447E2}" type="presParOf" srcId="{9ED5A0C1-357D-41A5-999F-89C994183876}" destId="{0822C8BD-5558-40D4-8D80-35275D48D2A4}" srcOrd="6" destOrd="0" presId="urn:microsoft.com/office/officeart/2018/5/layout/CenteredIconLabelDescriptionList"/>
    <dgm:cxn modelId="{463EEED4-4A45-274B-983B-D95D738F0801}" type="presParOf" srcId="{0822C8BD-5558-40D4-8D80-35275D48D2A4}" destId="{08E1406B-6BE3-408B-BFD6-E972F6A61674}" srcOrd="0" destOrd="0" presId="urn:microsoft.com/office/officeart/2018/5/layout/CenteredIconLabelDescriptionList"/>
    <dgm:cxn modelId="{79B5BEF8-3A1B-E345-98AC-A7061BE08D08}" type="presParOf" srcId="{0822C8BD-5558-40D4-8D80-35275D48D2A4}" destId="{FAC57D08-A90A-493A-99D7-0CF6DF3367CB}" srcOrd="1" destOrd="0" presId="urn:microsoft.com/office/officeart/2018/5/layout/CenteredIconLabelDescriptionList"/>
    <dgm:cxn modelId="{13C343C0-70F3-3D4D-B3FD-07DF997C3523}" type="presParOf" srcId="{0822C8BD-5558-40D4-8D80-35275D48D2A4}" destId="{8E78E2B1-44E5-4F37-A954-EAA64F5A4F25}" srcOrd="2" destOrd="0" presId="urn:microsoft.com/office/officeart/2018/5/layout/CenteredIconLabelDescriptionList"/>
    <dgm:cxn modelId="{0B64CA97-75F6-5547-987C-B44B88F1860D}" type="presParOf" srcId="{0822C8BD-5558-40D4-8D80-35275D48D2A4}" destId="{61259712-81B1-4D5C-96E5-63DE475546CF}" srcOrd="3" destOrd="0" presId="urn:microsoft.com/office/officeart/2018/5/layout/CenteredIconLabelDescriptionList"/>
    <dgm:cxn modelId="{B3F150AA-6566-8B4D-8989-2AB20295B34C}" type="presParOf" srcId="{0822C8BD-5558-40D4-8D80-35275D48D2A4}" destId="{BE883A44-54C2-4E7D-B96B-B23EA1B1E13D}" srcOrd="4" destOrd="0" presId="urn:microsoft.com/office/officeart/2018/5/layout/CenteredIconLabelDescriptionList"/>
    <dgm:cxn modelId="{79A89440-FBDB-164E-8A78-D927D3729A90}" type="presParOf" srcId="{9ED5A0C1-357D-41A5-999F-89C994183876}" destId="{5F5E2001-2A1A-4AD0-9C37-C037A5E0E2BF}" srcOrd="7" destOrd="0" presId="urn:microsoft.com/office/officeart/2018/5/layout/CenteredIconLabelDescriptionList"/>
    <dgm:cxn modelId="{317AC200-290F-2B41-B20C-D432BE8F38E3}" type="presParOf" srcId="{9ED5A0C1-357D-41A5-999F-89C994183876}" destId="{F5099DF5-4AF9-4013-85C9-0A5E42EE7376}" srcOrd="8" destOrd="0" presId="urn:microsoft.com/office/officeart/2018/5/layout/CenteredIconLabelDescriptionList"/>
    <dgm:cxn modelId="{217A963B-6547-AE4D-9E51-847116721E23}" type="presParOf" srcId="{F5099DF5-4AF9-4013-85C9-0A5E42EE7376}" destId="{12482CBE-AFC4-423E-ABEE-BB38F9A949F7}" srcOrd="0" destOrd="0" presId="urn:microsoft.com/office/officeart/2018/5/layout/CenteredIconLabelDescriptionList"/>
    <dgm:cxn modelId="{1E518FCD-E8C0-1548-80DB-709EC42DA766}" type="presParOf" srcId="{F5099DF5-4AF9-4013-85C9-0A5E42EE7376}" destId="{79564EE7-D9F5-4446-8FC1-56E2818CA76B}" srcOrd="1" destOrd="0" presId="urn:microsoft.com/office/officeart/2018/5/layout/CenteredIconLabelDescriptionList"/>
    <dgm:cxn modelId="{FDBEA088-DBCC-344D-B794-335C409B8245}" type="presParOf" srcId="{F5099DF5-4AF9-4013-85C9-0A5E42EE7376}" destId="{617442BC-F128-4E73-AD59-635F2A076231}" srcOrd="2" destOrd="0" presId="urn:microsoft.com/office/officeart/2018/5/layout/CenteredIconLabelDescriptionList"/>
    <dgm:cxn modelId="{9ECA178B-DF4B-4041-88A9-19DB2D05096D}" type="presParOf" srcId="{F5099DF5-4AF9-4013-85C9-0A5E42EE7376}" destId="{92436D44-D8DC-4617-96E4-1CBB6BFD2561}" srcOrd="3" destOrd="0" presId="urn:microsoft.com/office/officeart/2018/5/layout/CenteredIconLabelDescriptionList"/>
    <dgm:cxn modelId="{26E0654F-BD17-F14C-8256-5A78AE992B1C}" type="presParOf" srcId="{F5099DF5-4AF9-4013-85C9-0A5E42EE7376}" destId="{9025B5CA-E1BE-490A-B963-30F1D79D85B7}" srcOrd="4" destOrd="0" presId="urn:microsoft.com/office/officeart/2018/5/layout/CenteredIconLabelDescriptionList"/>
    <dgm:cxn modelId="{F3907319-D8D8-1548-B3AC-015F3D4AF8EC}" type="presParOf" srcId="{9ED5A0C1-357D-41A5-999F-89C994183876}" destId="{756B6A95-10BD-4BB0-8AD0-7AADAC63A332}" srcOrd="9" destOrd="0" presId="urn:microsoft.com/office/officeart/2018/5/layout/CenteredIconLabelDescriptionList"/>
    <dgm:cxn modelId="{5B90501C-3F74-394A-9E2C-3461522B9F8F}" type="presParOf" srcId="{9ED5A0C1-357D-41A5-999F-89C994183876}" destId="{B93F3A6C-5CA2-468E-AE56-E0E08E309490}" srcOrd="10" destOrd="0" presId="urn:microsoft.com/office/officeart/2018/5/layout/CenteredIconLabelDescriptionList"/>
    <dgm:cxn modelId="{C4EA17F0-E4E4-3548-AF86-897535222D24}" type="presParOf" srcId="{B93F3A6C-5CA2-468E-AE56-E0E08E309490}" destId="{D3142C27-BED2-45BD-8D04-72AE400924EE}" srcOrd="0" destOrd="0" presId="urn:microsoft.com/office/officeart/2018/5/layout/CenteredIconLabelDescriptionList"/>
    <dgm:cxn modelId="{222C720B-B441-7547-8CB8-D3D94C72374B}" type="presParOf" srcId="{B93F3A6C-5CA2-468E-AE56-E0E08E309490}" destId="{A67B0B97-E712-4C9C-AADD-F38F3E9E4E37}" srcOrd="1" destOrd="0" presId="urn:microsoft.com/office/officeart/2018/5/layout/CenteredIconLabelDescriptionList"/>
    <dgm:cxn modelId="{41BBD7F8-AA05-AB47-B74B-4EB93DD141E0}" type="presParOf" srcId="{B93F3A6C-5CA2-468E-AE56-E0E08E309490}" destId="{7FF0B3B6-9049-470A-9AFB-AD8BCCCAA521}" srcOrd="2" destOrd="0" presId="urn:microsoft.com/office/officeart/2018/5/layout/CenteredIconLabelDescriptionList"/>
    <dgm:cxn modelId="{CD4A101C-F548-3C4E-98F4-C53DD4AED299}" type="presParOf" srcId="{B93F3A6C-5CA2-468E-AE56-E0E08E309490}" destId="{EF2A03CE-AEB6-4C33-B863-4358831406A1}" srcOrd="3" destOrd="0" presId="urn:microsoft.com/office/officeart/2018/5/layout/CenteredIconLabelDescriptionList"/>
    <dgm:cxn modelId="{5BD8655D-F23D-AB4D-A587-5F936E44F7AF}" type="presParOf" srcId="{B93F3A6C-5CA2-468E-AE56-E0E08E309490}" destId="{9566407A-FB3C-4208-AC76-3EC1CF2541C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9B0C43-B775-453E-8DAB-86D85FC75F98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B348D0-EBCD-4780-B513-CB59E160C166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7E5A1A6A-25FB-4DA8-BD9C-3C92855D5BA9}" type="parTrans" cxnId="{3D206732-7057-46F7-8601-44B3890A1849}">
      <dgm:prSet/>
      <dgm:spPr/>
      <dgm:t>
        <a:bodyPr/>
        <a:lstStyle/>
        <a:p>
          <a:endParaRPr lang="en-US"/>
        </a:p>
      </dgm:t>
    </dgm:pt>
    <dgm:pt modelId="{FC19ED4A-176D-482B-A647-4CDB4190450C}" type="sibTrans" cxnId="{3D206732-7057-46F7-8601-44B3890A1849}">
      <dgm:prSet/>
      <dgm:spPr/>
      <dgm:t>
        <a:bodyPr/>
        <a:lstStyle/>
        <a:p>
          <a:endParaRPr lang="en-US"/>
        </a:p>
      </dgm:t>
    </dgm:pt>
    <dgm:pt modelId="{E922D038-7206-4195-826D-045A4CE109DF}">
      <dgm:prSet/>
      <dgm:spPr/>
      <dgm:t>
        <a:bodyPr/>
        <a:lstStyle/>
        <a:p>
          <a:r>
            <a:rPr lang="en-US" dirty="0"/>
            <a:t>Address class imbalance by creating synthetic samples for the minority class, ensuring equal representation of positive and negative interaction labels.</a:t>
          </a:r>
        </a:p>
      </dgm:t>
    </dgm:pt>
    <dgm:pt modelId="{CAAE909E-023C-439C-927A-98244BF80AD2}" type="parTrans" cxnId="{C1A71E5F-1896-410B-B1DB-6C8705912210}">
      <dgm:prSet/>
      <dgm:spPr/>
      <dgm:t>
        <a:bodyPr/>
        <a:lstStyle/>
        <a:p>
          <a:endParaRPr lang="en-US"/>
        </a:p>
      </dgm:t>
    </dgm:pt>
    <dgm:pt modelId="{66D35418-B5DF-4DCA-BC72-A2716A129809}" type="sibTrans" cxnId="{C1A71E5F-1896-410B-B1DB-6C8705912210}">
      <dgm:prSet/>
      <dgm:spPr/>
      <dgm:t>
        <a:bodyPr/>
        <a:lstStyle/>
        <a:p>
          <a:endParaRPr lang="en-US"/>
        </a:p>
      </dgm:t>
    </dgm:pt>
    <dgm:pt modelId="{DAA4968C-F820-4BC2-A7A0-9EB407E4BD75}">
      <dgm:prSet/>
      <dgm:spPr/>
      <dgm:t>
        <a:bodyPr/>
        <a:lstStyle/>
        <a:p>
          <a:r>
            <a:rPr lang="en-US" b="1"/>
            <a:t>Process:</a:t>
          </a:r>
          <a:endParaRPr lang="en-US"/>
        </a:p>
      </dgm:t>
    </dgm:pt>
    <dgm:pt modelId="{DD015529-A2B9-4930-9AD1-00C855E9C2CE}" type="parTrans" cxnId="{1A99EE33-F4C9-4C88-AE50-775C13287314}">
      <dgm:prSet/>
      <dgm:spPr/>
      <dgm:t>
        <a:bodyPr/>
        <a:lstStyle/>
        <a:p>
          <a:endParaRPr lang="en-US"/>
        </a:p>
      </dgm:t>
    </dgm:pt>
    <dgm:pt modelId="{B9FC0628-319D-4D9A-8EAC-046DDED0DE19}" type="sibTrans" cxnId="{1A99EE33-F4C9-4C88-AE50-775C13287314}">
      <dgm:prSet/>
      <dgm:spPr/>
      <dgm:t>
        <a:bodyPr/>
        <a:lstStyle/>
        <a:p>
          <a:endParaRPr lang="en-US"/>
        </a:p>
      </dgm:t>
    </dgm:pt>
    <dgm:pt modelId="{BB22ABFD-A681-402C-B7D7-61745CCD1F37}">
      <dgm:prSet/>
      <dgm:spPr/>
      <dgm:t>
        <a:bodyPr/>
        <a:lstStyle/>
        <a:p>
          <a:r>
            <a:rPr lang="en-US"/>
            <a:t>Identified imbalanced classes in the training data:</a:t>
          </a:r>
        </a:p>
      </dgm:t>
    </dgm:pt>
    <dgm:pt modelId="{7BB3B777-B63E-497F-969C-BC3F433E3C7F}" type="parTrans" cxnId="{31FBB563-DFDF-4A61-A9CC-8FCE080075EB}">
      <dgm:prSet/>
      <dgm:spPr/>
      <dgm:t>
        <a:bodyPr/>
        <a:lstStyle/>
        <a:p>
          <a:endParaRPr lang="en-US"/>
        </a:p>
      </dgm:t>
    </dgm:pt>
    <dgm:pt modelId="{F26E8ECD-E60C-4C0F-A133-DACF9348E026}" type="sibTrans" cxnId="{31FBB563-DFDF-4A61-A9CC-8FCE080075EB}">
      <dgm:prSet/>
      <dgm:spPr/>
      <dgm:t>
        <a:bodyPr/>
        <a:lstStyle/>
        <a:p>
          <a:endParaRPr lang="en-US"/>
        </a:p>
      </dgm:t>
    </dgm:pt>
    <dgm:pt modelId="{E1849D50-8111-460A-9168-7427CC71E195}">
      <dgm:prSet/>
      <dgm:spPr/>
      <dgm:t>
        <a:bodyPr/>
        <a:lstStyle/>
        <a:p>
          <a:r>
            <a:rPr lang="en-US"/>
            <a:t>Positive Interactions (Class 1): 314,236 samples.</a:t>
          </a:r>
        </a:p>
      </dgm:t>
    </dgm:pt>
    <dgm:pt modelId="{81CD7017-79E7-428F-A2E0-9AC6A5EA906C}" type="parTrans" cxnId="{D5C1F9A9-1B87-4FB4-A0DA-B52FA3B7C55A}">
      <dgm:prSet/>
      <dgm:spPr/>
      <dgm:t>
        <a:bodyPr/>
        <a:lstStyle/>
        <a:p>
          <a:endParaRPr lang="en-US"/>
        </a:p>
      </dgm:t>
    </dgm:pt>
    <dgm:pt modelId="{F615F91D-9A74-4954-8863-55E32DB73468}" type="sibTrans" cxnId="{D5C1F9A9-1B87-4FB4-A0DA-B52FA3B7C55A}">
      <dgm:prSet/>
      <dgm:spPr/>
      <dgm:t>
        <a:bodyPr/>
        <a:lstStyle/>
        <a:p>
          <a:endParaRPr lang="en-US"/>
        </a:p>
      </dgm:t>
    </dgm:pt>
    <dgm:pt modelId="{880300B9-93B3-43BF-8A38-179DD5E7A545}">
      <dgm:prSet/>
      <dgm:spPr/>
      <dgm:t>
        <a:bodyPr/>
        <a:lstStyle/>
        <a:p>
          <a:r>
            <a:rPr lang="en-US" dirty="0"/>
            <a:t>Negative Interactions (Class 0): 312,742 samples.</a:t>
          </a:r>
        </a:p>
      </dgm:t>
    </dgm:pt>
    <dgm:pt modelId="{8A0A2266-A2CE-4B3C-B729-BA7F085FCA9B}" type="parTrans" cxnId="{30035F20-4ED8-4C0C-9C68-1BA53BD62F85}">
      <dgm:prSet/>
      <dgm:spPr/>
      <dgm:t>
        <a:bodyPr/>
        <a:lstStyle/>
        <a:p>
          <a:endParaRPr lang="en-US"/>
        </a:p>
      </dgm:t>
    </dgm:pt>
    <dgm:pt modelId="{0305229C-BA9E-4AAC-BEF6-96043F15C61E}" type="sibTrans" cxnId="{30035F20-4ED8-4C0C-9C68-1BA53BD62F85}">
      <dgm:prSet/>
      <dgm:spPr/>
      <dgm:t>
        <a:bodyPr/>
        <a:lstStyle/>
        <a:p>
          <a:endParaRPr lang="en-US"/>
        </a:p>
      </dgm:t>
    </dgm:pt>
    <dgm:pt modelId="{E071F0F5-7A89-4F6B-ABAA-384706FEA44A}">
      <dgm:prSet/>
      <dgm:spPr/>
      <dgm:t>
        <a:bodyPr/>
        <a:lstStyle/>
        <a:p>
          <a:r>
            <a:rPr lang="en-US"/>
            <a:t>Applied </a:t>
          </a:r>
          <a:r>
            <a:rPr lang="en-US" b="1"/>
            <a:t>SMOTE</a:t>
          </a:r>
          <a:r>
            <a:rPr lang="en-US"/>
            <a:t> to generate synthetic samples for the minority class by interpolating between existing samples.</a:t>
          </a:r>
        </a:p>
      </dgm:t>
    </dgm:pt>
    <dgm:pt modelId="{2AA0A8EA-0149-4D99-837A-37BA7566F31C}" type="parTrans" cxnId="{F5720B51-7E25-4858-8C1D-E2C6F8D5C701}">
      <dgm:prSet/>
      <dgm:spPr/>
      <dgm:t>
        <a:bodyPr/>
        <a:lstStyle/>
        <a:p>
          <a:endParaRPr lang="en-US"/>
        </a:p>
      </dgm:t>
    </dgm:pt>
    <dgm:pt modelId="{02813191-DF99-4C59-97B3-54C94767A71D}" type="sibTrans" cxnId="{F5720B51-7E25-4858-8C1D-E2C6F8D5C701}">
      <dgm:prSet/>
      <dgm:spPr/>
      <dgm:t>
        <a:bodyPr/>
        <a:lstStyle/>
        <a:p>
          <a:endParaRPr lang="en-US"/>
        </a:p>
      </dgm:t>
    </dgm:pt>
    <dgm:pt modelId="{9CC1E56E-C76B-422A-9F02-BB25CC80C73D}">
      <dgm:prSet/>
      <dgm:spPr/>
      <dgm:t>
        <a:bodyPr/>
        <a:lstStyle/>
        <a:p>
          <a:r>
            <a:rPr lang="en-US"/>
            <a:t>Resulted in a balanced dataset with equal class distribution.</a:t>
          </a:r>
        </a:p>
      </dgm:t>
    </dgm:pt>
    <dgm:pt modelId="{C1454026-4802-4EBF-A7C5-19BBFB1D06BB}" type="parTrans" cxnId="{4D50A409-F6AE-4B8A-AFD5-8686E423B5F1}">
      <dgm:prSet/>
      <dgm:spPr/>
      <dgm:t>
        <a:bodyPr/>
        <a:lstStyle/>
        <a:p>
          <a:endParaRPr lang="en-US"/>
        </a:p>
      </dgm:t>
    </dgm:pt>
    <dgm:pt modelId="{2E4E649C-9F45-417F-A6A2-29611D0B786F}" type="sibTrans" cxnId="{4D50A409-F6AE-4B8A-AFD5-8686E423B5F1}">
      <dgm:prSet/>
      <dgm:spPr/>
      <dgm:t>
        <a:bodyPr/>
        <a:lstStyle/>
        <a:p>
          <a:endParaRPr lang="en-US"/>
        </a:p>
      </dgm:t>
    </dgm:pt>
    <dgm:pt modelId="{554F34E3-E7B6-419F-87D9-570F7A8466BE}">
      <dgm:prSet/>
      <dgm:spPr/>
      <dgm:t>
        <a:bodyPr/>
        <a:lstStyle/>
        <a:p>
          <a:r>
            <a:rPr lang="en-US" b="1"/>
            <a:t>Class Distribution:</a:t>
          </a:r>
          <a:endParaRPr lang="en-US"/>
        </a:p>
      </dgm:t>
    </dgm:pt>
    <dgm:pt modelId="{D82176A1-9C5D-47CE-9C04-6614B7087014}" type="parTrans" cxnId="{2BB443E8-8A1E-4D3B-8128-40011D0FCBAE}">
      <dgm:prSet/>
      <dgm:spPr/>
      <dgm:t>
        <a:bodyPr/>
        <a:lstStyle/>
        <a:p>
          <a:endParaRPr lang="en-US"/>
        </a:p>
      </dgm:t>
    </dgm:pt>
    <dgm:pt modelId="{4D0A9B54-4943-4896-BB48-7311B103E6F5}" type="sibTrans" cxnId="{2BB443E8-8A1E-4D3B-8128-40011D0FCBAE}">
      <dgm:prSet/>
      <dgm:spPr/>
      <dgm:t>
        <a:bodyPr/>
        <a:lstStyle/>
        <a:p>
          <a:endParaRPr lang="en-US"/>
        </a:p>
      </dgm:t>
    </dgm:pt>
    <dgm:pt modelId="{730E66CE-2BB4-4112-9713-8867C95D3DEA}">
      <dgm:prSet/>
      <dgm:spPr/>
      <dgm:t>
        <a:bodyPr/>
        <a:lstStyle/>
        <a:p>
          <a:r>
            <a:rPr lang="en-US" b="1"/>
            <a:t>Before SMOTE:</a:t>
          </a:r>
          <a:endParaRPr lang="en-US"/>
        </a:p>
      </dgm:t>
    </dgm:pt>
    <dgm:pt modelId="{0B09BE01-4375-4089-AA73-1E3F5B77DF48}" type="parTrans" cxnId="{3EC7CDE2-857F-41F4-B7BB-C9E5BA8CB54E}">
      <dgm:prSet/>
      <dgm:spPr/>
      <dgm:t>
        <a:bodyPr/>
        <a:lstStyle/>
        <a:p>
          <a:endParaRPr lang="en-US"/>
        </a:p>
      </dgm:t>
    </dgm:pt>
    <dgm:pt modelId="{A888EC45-2F8B-4DE2-B949-6145F989F470}" type="sibTrans" cxnId="{3EC7CDE2-857F-41F4-B7BB-C9E5BA8CB54E}">
      <dgm:prSet/>
      <dgm:spPr/>
      <dgm:t>
        <a:bodyPr/>
        <a:lstStyle/>
        <a:p>
          <a:endParaRPr lang="en-US"/>
        </a:p>
      </dgm:t>
    </dgm:pt>
    <dgm:pt modelId="{A13BF9EA-AA88-467D-B24F-108FF933159D}">
      <dgm:prSet/>
      <dgm:spPr/>
      <dgm:t>
        <a:bodyPr/>
        <a:lstStyle/>
        <a:p>
          <a:r>
            <a:rPr lang="en-US"/>
            <a:t>Positive Interactions: 50.05%</a:t>
          </a:r>
        </a:p>
      </dgm:t>
    </dgm:pt>
    <dgm:pt modelId="{E1705718-98CE-4A0E-ABAB-9C9EB1340A6C}" type="parTrans" cxnId="{ECA3E3C3-DE14-4C0F-AC99-19D01C1526CC}">
      <dgm:prSet/>
      <dgm:spPr/>
      <dgm:t>
        <a:bodyPr/>
        <a:lstStyle/>
        <a:p>
          <a:endParaRPr lang="en-US"/>
        </a:p>
      </dgm:t>
    </dgm:pt>
    <dgm:pt modelId="{65F0B4BA-4532-47BE-9356-D1B3FCC90E46}" type="sibTrans" cxnId="{ECA3E3C3-DE14-4C0F-AC99-19D01C1526CC}">
      <dgm:prSet/>
      <dgm:spPr/>
      <dgm:t>
        <a:bodyPr/>
        <a:lstStyle/>
        <a:p>
          <a:endParaRPr lang="en-US"/>
        </a:p>
      </dgm:t>
    </dgm:pt>
    <dgm:pt modelId="{9553B47F-0BEA-4575-81EF-D3E26C17E7B4}">
      <dgm:prSet/>
      <dgm:spPr/>
      <dgm:t>
        <a:bodyPr/>
        <a:lstStyle/>
        <a:p>
          <a:r>
            <a:rPr lang="en-US"/>
            <a:t>Negative Interactions: 49.95%</a:t>
          </a:r>
        </a:p>
      </dgm:t>
    </dgm:pt>
    <dgm:pt modelId="{733AA535-56DC-4501-8A7B-019BF2A5A82B}" type="parTrans" cxnId="{654494D0-7EA8-44B0-A2D4-EA637294D7D2}">
      <dgm:prSet/>
      <dgm:spPr/>
      <dgm:t>
        <a:bodyPr/>
        <a:lstStyle/>
        <a:p>
          <a:endParaRPr lang="en-US"/>
        </a:p>
      </dgm:t>
    </dgm:pt>
    <dgm:pt modelId="{CE3EA043-705A-40FA-A48E-7F31FF41C4C9}" type="sibTrans" cxnId="{654494D0-7EA8-44B0-A2D4-EA637294D7D2}">
      <dgm:prSet/>
      <dgm:spPr/>
      <dgm:t>
        <a:bodyPr/>
        <a:lstStyle/>
        <a:p>
          <a:endParaRPr lang="en-US"/>
        </a:p>
      </dgm:t>
    </dgm:pt>
    <dgm:pt modelId="{22B5D84B-7695-4F12-9B47-EAD5D796F75C}">
      <dgm:prSet/>
      <dgm:spPr/>
      <dgm:t>
        <a:bodyPr/>
        <a:lstStyle/>
        <a:p>
          <a:r>
            <a:rPr lang="en-US" b="1"/>
            <a:t>After SMOTE:</a:t>
          </a:r>
          <a:endParaRPr lang="en-US"/>
        </a:p>
      </dgm:t>
    </dgm:pt>
    <dgm:pt modelId="{4283B08E-C7EC-412B-9B9C-F367973549E6}" type="parTrans" cxnId="{511189E2-4972-439A-8655-04B5471D54DE}">
      <dgm:prSet/>
      <dgm:spPr/>
      <dgm:t>
        <a:bodyPr/>
        <a:lstStyle/>
        <a:p>
          <a:endParaRPr lang="en-US"/>
        </a:p>
      </dgm:t>
    </dgm:pt>
    <dgm:pt modelId="{CDFDB08F-EE68-48CA-AEF6-E07313A8CBCE}" type="sibTrans" cxnId="{511189E2-4972-439A-8655-04B5471D54DE}">
      <dgm:prSet/>
      <dgm:spPr/>
      <dgm:t>
        <a:bodyPr/>
        <a:lstStyle/>
        <a:p>
          <a:endParaRPr lang="en-US"/>
        </a:p>
      </dgm:t>
    </dgm:pt>
    <dgm:pt modelId="{5CB04C9A-52BA-4780-BAE7-3D7A4EC2426E}">
      <dgm:prSet/>
      <dgm:spPr/>
      <dgm:t>
        <a:bodyPr/>
        <a:lstStyle/>
        <a:p>
          <a:r>
            <a:rPr lang="en-US"/>
            <a:t>Positive Interactions: 50%</a:t>
          </a:r>
        </a:p>
      </dgm:t>
    </dgm:pt>
    <dgm:pt modelId="{E028DCA3-2B11-4818-B500-41335AC1948C}" type="parTrans" cxnId="{758F92A1-6DA2-42CA-9AFB-68B010E80195}">
      <dgm:prSet/>
      <dgm:spPr/>
      <dgm:t>
        <a:bodyPr/>
        <a:lstStyle/>
        <a:p>
          <a:endParaRPr lang="en-US"/>
        </a:p>
      </dgm:t>
    </dgm:pt>
    <dgm:pt modelId="{6FC9F01F-7240-4240-AD83-EE1658B55EF9}" type="sibTrans" cxnId="{758F92A1-6DA2-42CA-9AFB-68B010E80195}">
      <dgm:prSet/>
      <dgm:spPr/>
      <dgm:t>
        <a:bodyPr/>
        <a:lstStyle/>
        <a:p>
          <a:endParaRPr lang="en-US"/>
        </a:p>
      </dgm:t>
    </dgm:pt>
    <dgm:pt modelId="{D75B6241-104C-4E1C-A048-1C8BEDFB3D9C}">
      <dgm:prSet/>
      <dgm:spPr/>
      <dgm:t>
        <a:bodyPr/>
        <a:lstStyle/>
        <a:p>
          <a:r>
            <a:rPr lang="en-US"/>
            <a:t>Negative Interactions: 50%</a:t>
          </a:r>
        </a:p>
      </dgm:t>
    </dgm:pt>
    <dgm:pt modelId="{3B0330AD-F040-4EC3-BD29-27271FBE5B7B}" type="parTrans" cxnId="{B4179CFC-2E5B-49FD-B5C7-2A392F9F62DF}">
      <dgm:prSet/>
      <dgm:spPr/>
      <dgm:t>
        <a:bodyPr/>
        <a:lstStyle/>
        <a:p>
          <a:endParaRPr lang="en-US"/>
        </a:p>
      </dgm:t>
    </dgm:pt>
    <dgm:pt modelId="{ADEAF1D3-1781-4A55-AD42-58B0B64558BB}" type="sibTrans" cxnId="{B4179CFC-2E5B-49FD-B5C7-2A392F9F62DF}">
      <dgm:prSet/>
      <dgm:spPr/>
      <dgm:t>
        <a:bodyPr/>
        <a:lstStyle/>
        <a:p>
          <a:endParaRPr lang="en-US"/>
        </a:p>
      </dgm:t>
    </dgm:pt>
    <dgm:pt modelId="{C50D2B06-D425-4E45-AFDA-0B8A9A3E2288}">
      <dgm:prSet/>
      <dgm:spPr/>
      <dgm:t>
        <a:bodyPr/>
        <a:lstStyle/>
        <a:p>
          <a:r>
            <a:rPr lang="en-US" b="1"/>
            <a:t>Impact:</a:t>
          </a:r>
          <a:endParaRPr lang="en-US"/>
        </a:p>
      </dgm:t>
    </dgm:pt>
    <dgm:pt modelId="{D6D203B3-3DD2-49E5-8C91-48C0CAA69200}" type="parTrans" cxnId="{48056CB4-64F9-419A-A1C5-FD56580BA5B3}">
      <dgm:prSet/>
      <dgm:spPr/>
      <dgm:t>
        <a:bodyPr/>
        <a:lstStyle/>
        <a:p>
          <a:endParaRPr lang="en-US"/>
        </a:p>
      </dgm:t>
    </dgm:pt>
    <dgm:pt modelId="{926E021D-8D6B-43A9-BDB7-B6361AE8D734}" type="sibTrans" cxnId="{48056CB4-64F9-419A-A1C5-FD56580BA5B3}">
      <dgm:prSet/>
      <dgm:spPr/>
      <dgm:t>
        <a:bodyPr/>
        <a:lstStyle/>
        <a:p>
          <a:endParaRPr lang="en-US"/>
        </a:p>
      </dgm:t>
    </dgm:pt>
    <dgm:pt modelId="{92E28DDD-6AE1-4B55-923D-859F0B524ABF}">
      <dgm:prSet/>
      <dgm:spPr/>
      <dgm:t>
        <a:bodyPr/>
        <a:lstStyle/>
        <a:p>
          <a:r>
            <a:rPr lang="en-US"/>
            <a:t>Prevents model bias toward the majority class, improving predictive performance for the minority class (positive interactions).</a:t>
          </a:r>
        </a:p>
      </dgm:t>
    </dgm:pt>
    <dgm:pt modelId="{59ED9C18-3380-483F-9B63-E45A696217C9}" type="parTrans" cxnId="{96BFB1A2-2659-420D-B133-1C49DD28FD08}">
      <dgm:prSet/>
      <dgm:spPr/>
      <dgm:t>
        <a:bodyPr/>
        <a:lstStyle/>
        <a:p>
          <a:endParaRPr lang="en-US"/>
        </a:p>
      </dgm:t>
    </dgm:pt>
    <dgm:pt modelId="{FFE5EA73-0796-48BD-8A4F-2B5AF4BDA31C}" type="sibTrans" cxnId="{96BFB1A2-2659-420D-B133-1C49DD28FD08}">
      <dgm:prSet/>
      <dgm:spPr/>
      <dgm:t>
        <a:bodyPr/>
        <a:lstStyle/>
        <a:p>
          <a:endParaRPr lang="en-US"/>
        </a:p>
      </dgm:t>
    </dgm:pt>
    <dgm:pt modelId="{4AB97BFA-B36C-D349-9B44-66D40F6BBE99}" type="pres">
      <dgm:prSet presAssocID="{359B0C43-B775-453E-8DAB-86D85FC75F98}" presName="Name0" presStyleCnt="0">
        <dgm:presLayoutVars>
          <dgm:dir/>
          <dgm:animLvl val="lvl"/>
          <dgm:resizeHandles val="exact"/>
        </dgm:presLayoutVars>
      </dgm:prSet>
      <dgm:spPr/>
    </dgm:pt>
    <dgm:pt modelId="{2DADCBF1-D2A3-894E-8FE0-0DA53C88B2C2}" type="pres">
      <dgm:prSet presAssocID="{70B348D0-EBCD-4780-B513-CB59E160C166}" presName="composite" presStyleCnt="0"/>
      <dgm:spPr/>
    </dgm:pt>
    <dgm:pt modelId="{4CFAD971-E446-1344-8843-2A5817B06AF3}" type="pres">
      <dgm:prSet presAssocID="{70B348D0-EBCD-4780-B513-CB59E160C166}" presName="parTx" presStyleLbl="alignNode1" presStyleIdx="0" presStyleCnt="4">
        <dgm:presLayoutVars>
          <dgm:chMax val="0"/>
          <dgm:chPref val="0"/>
        </dgm:presLayoutVars>
      </dgm:prSet>
      <dgm:spPr/>
    </dgm:pt>
    <dgm:pt modelId="{C27596A6-EE53-1945-A5B8-FEACDD56813A}" type="pres">
      <dgm:prSet presAssocID="{70B348D0-EBCD-4780-B513-CB59E160C166}" presName="desTx" presStyleLbl="alignAccFollowNode1" presStyleIdx="0" presStyleCnt="4">
        <dgm:presLayoutVars/>
      </dgm:prSet>
      <dgm:spPr/>
    </dgm:pt>
    <dgm:pt modelId="{F0379D0E-85C2-6A40-8523-C9C7667A4CAC}" type="pres">
      <dgm:prSet presAssocID="{FC19ED4A-176D-482B-A647-4CDB4190450C}" presName="space" presStyleCnt="0"/>
      <dgm:spPr/>
    </dgm:pt>
    <dgm:pt modelId="{3951EB01-B683-E042-B3CA-40879EB63F49}" type="pres">
      <dgm:prSet presAssocID="{DAA4968C-F820-4BC2-A7A0-9EB407E4BD75}" presName="composite" presStyleCnt="0"/>
      <dgm:spPr/>
    </dgm:pt>
    <dgm:pt modelId="{1BC6D349-9C4B-004A-AA47-5FA623F744F3}" type="pres">
      <dgm:prSet presAssocID="{DAA4968C-F820-4BC2-A7A0-9EB407E4BD75}" presName="parTx" presStyleLbl="alignNode1" presStyleIdx="1" presStyleCnt="4">
        <dgm:presLayoutVars>
          <dgm:chMax val="0"/>
          <dgm:chPref val="0"/>
        </dgm:presLayoutVars>
      </dgm:prSet>
      <dgm:spPr/>
    </dgm:pt>
    <dgm:pt modelId="{A5E7DA95-B33B-4349-A9ED-262DD7CFA5AD}" type="pres">
      <dgm:prSet presAssocID="{DAA4968C-F820-4BC2-A7A0-9EB407E4BD75}" presName="desTx" presStyleLbl="alignAccFollowNode1" presStyleIdx="1" presStyleCnt="4">
        <dgm:presLayoutVars/>
      </dgm:prSet>
      <dgm:spPr/>
    </dgm:pt>
    <dgm:pt modelId="{C7AA65F2-2701-3D48-8B7E-E31E2E3056BD}" type="pres">
      <dgm:prSet presAssocID="{B9FC0628-319D-4D9A-8EAC-046DDED0DE19}" presName="space" presStyleCnt="0"/>
      <dgm:spPr/>
    </dgm:pt>
    <dgm:pt modelId="{10F0FE09-21CA-4E48-90AC-2D728F81E705}" type="pres">
      <dgm:prSet presAssocID="{554F34E3-E7B6-419F-87D9-570F7A8466BE}" presName="composite" presStyleCnt="0"/>
      <dgm:spPr/>
    </dgm:pt>
    <dgm:pt modelId="{111EE613-85DC-FB42-9051-EA4C70D63137}" type="pres">
      <dgm:prSet presAssocID="{554F34E3-E7B6-419F-87D9-570F7A8466BE}" presName="parTx" presStyleLbl="alignNode1" presStyleIdx="2" presStyleCnt="4">
        <dgm:presLayoutVars>
          <dgm:chMax val="0"/>
          <dgm:chPref val="0"/>
        </dgm:presLayoutVars>
      </dgm:prSet>
      <dgm:spPr/>
    </dgm:pt>
    <dgm:pt modelId="{371FFF30-0913-5947-9152-A78F414F2FBA}" type="pres">
      <dgm:prSet presAssocID="{554F34E3-E7B6-419F-87D9-570F7A8466BE}" presName="desTx" presStyleLbl="alignAccFollowNode1" presStyleIdx="2" presStyleCnt="4">
        <dgm:presLayoutVars/>
      </dgm:prSet>
      <dgm:spPr/>
    </dgm:pt>
    <dgm:pt modelId="{934EFD2F-0989-5144-B70E-E6170C684543}" type="pres">
      <dgm:prSet presAssocID="{4D0A9B54-4943-4896-BB48-7311B103E6F5}" presName="space" presStyleCnt="0"/>
      <dgm:spPr/>
    </dgm:pt>
    <dgm:pt modelId="{064919F3-FC85-B64A-8145-B52DB714AAF2}" type="pres">
      <dgm:prSet presAssocID="{C50D2B06-D425-4E45-AFDA-0B8A9A3E2288}" presName="composite" presStyleCnt="0"/>
      <dgm:spPr/>
    </dgm:pt>
    <dgm:pt modelId="{54D9B7E6-71DC-0D4E-A1F5-A7D6E259036B}" type="pres">
      <dgm:prSet presAssocID="{C50D2B06-D425-4E45-AFDA-0B8A9A3E2288}" presName="parTx" presStyleLbl="alignNode1" presStyleIdx="3" presStyleCnt="4">
        <dgm:presLayoutVars>
          <dgm:chMax val="0"/>
          <dgm:chPref val="0"/>
        </dgm:presLayoutVars>
      </dgm:prSet>
      <dgm:spPr/>
    </dgm:pt>
    <dgm:pt modelId="{9F3DC6EC-79B3-394A-9380-BA1E7292E341}" type="pres">
      <dgm:prSet presAssocID="{C50D2B06-D425-4E45-AFDA-0B8A9A3E2288}" presName="desTx" presStyleLbl="alignAccFollowNode1" presStyleIdx="3" presStyleCnt="4">
        <dgm:presLayoutVars/>
      </dgm:prSet>
      <dgm:spPr/>
    </dgm:pt>
  </dgm:ptLst>
  <dgm:cxnLst>
    <dgm:cxn modelId="{4D50A409-F6AE-4B8A-AFD5-8686E423B5F1}" srcId="{DAA4968C-F820-4BC2-A7A0-9EB407E4BD75}" destId="{9CC1E56E-C76B-422A-9F02-BB25CC80C73D}" srcOrd="2" destOrd="0" parTransId="{C1454026-4802-4EBF-A7C5-19BBFB1D06BB}" sibTransId="{2E4E649C-9F45-417F-A6A2-29611D0B786F}"/>
    <dgm:cxn modelId="{55F94E10-1E2C-2049-80D5-DD67715F0D02}" type="presOf" srcId="{554F34E3-E7B6-419F-87D9-570F7A8466BE}" destId="{111EE613-85DC-FB42-9051-EA4C70D63137}" srcOrd="0" destOrd="0" presId="urn:microsoft.com/office/officeart/2016/7/layout/ChevronBlockProcess"/>
    <dgm:cxn modelId="{051AE414-4F08-FD41-966D-4467D41A4431}" type="presOf" srcId="{22B5D84B-7695-4F12-9B47-EAD5D796F75C}" destId="{371FFF30-0913-5947-9152-A78F414F2FBA}" srcOrd="0" destOrd="3" presId="urn:microsoft.com/office/officeart/2016/7/layout/ChevronBlockProcess"/>
    <dgm:cxn modelId="{3CEB681F-929D-9140-9B1A-C17AE0D10680}" type="presOf" srcId="{E071F0F5-7A89-4F6B-ABAA-384706FEA44A}" destId="{A5E7DA95-B33B-4349-A9ED-262DD7CFA5AD}" srcOrd="0" destOrd="3" presId="urn:microsoft.com/office/officeart/2016/7/layout/ChevronBlockProcess"/>
    <dgm:cxn modelId="{30035F20-4ED8-4C0C-9C68-1BA53BD62F85}" srcId="{BB22ABFD-A681-402C-B7D7-61745CCD1F37}" destId="{880300B9-93B3-43BF-8A38-179DD5E7A545}" srcOrd="1" destOrd="0" parTransId="{8A0A2266-A2CE-4B3C-B729-BA7F085FCA9B}" sibTransId="{0305229C-BA9E-4AAC-BEF6-96043F15C61E}"/>
    <dgm:cxn modelId="{3CE75026-404B-E848-B813-429D61F8A2AE}" type="presOf" srcId="{730E66CE-2BB4-4112-9713-8867C95D3DEA}" destId="{371FFF30-0913-5947-9152-A78F414F2FBA}" srcOrd="0" destOrd="0" presId="urn:microsoft.com/office/officeart/2016/7/layout/ChevronBlockProcess"/>
    <dgm:cxn modelId="{3D206732-7057-46F7-8601-44B3890A1849}" srcId="{359B0C43-B775-453E-8DAB-86D85FC75F98}" destId="{70B348D0-EBCD-4780-B513-CB59E160C166}" srcOrd="0" destOrd="0" parTransId="{7E5A1A6A-25FB-4DA8-BD9C-3C92855D5BA9}" sibTransId="{FC19ED4A-176D-482B-A647-4CDB4190450C}"/>
    <dgm:cxn modelId="{1A99EE33-F4C9-4C88-AE50-775C13287314}" srcId="{359B0C43-B775-453E-8DAB-86D85FC75F98}" destId="{DAA4968C-F820-4BC2-A7A0-9EB407E4BD75}" srcOrd="1" destOrd="0" parTransId="{DD015529-A2B9-4930-9AD1-00C855E9C2CE}" sibTransId="{B9FC0628-319D-4D9A-8EAC-046DDED0DE19}"/>
    <dgm:cxn modelId="{F5720B51-7E25-4858-8C1D-E2C6F8D5C701}" srcId="{DAA4968C-F820-4BC2-A7A0-9EB407E4BD75}" destId="{E071F0F5-7A89-4F6B-ABAA-384706FEA44A}" srcOrd="1" destOrd="0" parTransId="{2AA0A8EA-0149-4D99-837A-37BA7566F31C}" sibTransId="{02813191-DF99-4C59-97B3-54C94767A71D}"/>
    <dgm:cxn modelId="{C1A71E5F-1896-410B-B1DB-6C8705912210}" srcId="{70B348D0-EBCD-4780-B513-CB59E160C166}" destId="{E922D038-7206-4195-826D-045A4CE109DF}" srcOrd="0" destOrd="0" parTransId="{CAAE909E-023C-439C-927A-98244BF80AD2}" sibTransId="{66D35418-B5DF-4DCA-BC72-A2716A129809}"/>
    <dgm:cxn modelId="{31FBB563-DFDF-4A61-A9CC-8FCE080075EB}" srcId="{DAA4968C-F820-4BC2-A7A0-9EB407E4BD75}" destId="{BB22ABFD-A681-402C-B7D7-61745CCD1F37}" srcOrd="0" destOrd="0" parTransId="{7BB3B777-B63E-497F-969C-BC3F433E3C7F}" sibTransId="{F26E8ECD-E60C-4C0F-A133-DACF9348E026}"/>
    <dgm:cxn modelId="{4958F470-C52D-9048-8CA1-EE27809D3203}" type="presOf" srcId="{E922D038-7206-4195-826D-045A4CE109DF}" destId="{C27596A6-EE53-1945-A5B8-FEACDD56813A}" srcOrd="0" destOrd="0" presId="urn:microsoft.com/office/officeart/2016/7/layout/ChevronBlockProcess"/>
    <dgm:cxn modelId="{A5E37477-5E32-5A49-BC0E-CC59563DD427}" type="presOf" srcId="{9CC1E56E-C76B-422A-9F02-BB25CC80C73D}" destId="{A5E7DA95-B33B-4349-A9ED-262DD7CFA5AD}" srcOrd="0" destOrd="4" presId="urn:microsoft.com/office/officeart/2016/7/layout/ChevronBlockProcess"/>
    <dgm:cxn modelId="{104F1080-9EC6-A848-97E1-3389A6C85482}" type="presOf" srcId="{359B0C43-B775-453E-8DAB-86D85FC75F98}" destId="{4AB97BFA-B36C-D349-9B44-66D40F6BBE99}" srcOrd="0" destOrd="0" presId="urn:microsoft.com/office/officeart/2016/7/layout/ChevronBlockProcess"/>
    <dgm:cxn modelId="{ABF1C881-A8F7-7F43-B365-9C2D3D68013A}" type="presOf" srcId="{A13BF9EA-AA88-467D-B24F-108FF933159D}" destId="{371FFF30-0913-5947-9152-A78F414F2FBA}" srcOrd="0" destOrd="1" presId="urn:microsoft.com/office/officeart/2016/7/layout/ChevronBlockProcess"/>
    <dgm:cxn modelId="{38F95282-703A-DF4F-B7B7-2B9B59965DC1}" type="presOf" srcId="{70B348D0-EBCD-4780-B513-CB59E160C166}" destId="{4CFAD971-E446-1344-8843-2A5817B06AF3}" srcOrd="0" destOrd="0" presId="urn:microsoft.com/office/officeart/2016/7/layout/ChevronBlockProcess"/>
    <dgm:cxn modelId="{72F9688C-EBF9-B94D-9228-B563D901F3CF}" type="presOf" srcId="{C50D2B06-D425-4E45-AFDA-0B8A9A3E2288}" destId="{54D9B7E6-71DC-0D4E-A1F5-A7D6E259036B}" srcOrd="0" destOrd="0" presId="urn:microsoft.com/office/officeart/2016/7/layout/ChevronBlockProcess"/>
    <dgm:cxn modelId="{0542C491-4CE1-E84A-9E02-F3CCFC73524E}" type="presOf" srcId="{5CB04C9A-52BA-4780-BAE7-3D7A4EC2426E}" destId="{371FFF30-0913-5947-9152-A78F414F2FBA}" srcOrd="0" destOrd="4" presId="urn:microsoft.com/office/officeart/2016/7/layout/ChevronBlockProcess"/>
    <dgm:cxn modelId="{432AB09E-506A-8441-B193-BF627E343E32}" type="presOf" srcId="{92E28DDD-6AE1-4B55-923D-859F0B524ABF}" destId="{9F3DC6EC-79B3-394A-9380-BA1E7292E341}" srcOrd="0" destOrd="0" presId="urn:microsoft.com/office/officeart/2016/7/layout/ChevronBlockProcess"/>
    <dgm:cxn modelId="{758F92A1-6DA2-42CA-9AFB-68B010E80195}" srcId="{22B5D84B-7695-4F12-9B47-EAD5D796F75C}" destId="{5CB04C9A-52BA-4780-BAE7-3D7A4EC2426E}" srcOrd="0" destOrd="0" parTransId="{E028DCA3-2B11-4818-B500-41335AC1948C}" sibTransId="{6FC9F01F-7240-4240-AD83-EE1658B55EF9}"/>
    <dgm:cxn modelId="{96BFB1A2-2659-420D-B133-1C49DD28FD08}" srcId="{C50D2B06-D425-4E45-AFDA-0B8A9A3E2288}" destId="{92E28DDD-6AE1-4B55-923D-859F0B524ABF}" srcOrd="0" destOrd="0" parTransId="{59ED9C18-3380-483F-9B63-E45A696217C9}" sibTransId="{FFE5EA73-0796-48BD-8A4F-2B5AF4BDA31C}"/>
    <dgm:cxn modelId="{D5C1F9A9-1B87-4FB4-A0DA-B52FA3B7C55A}" srcId="{BB22ABFD-A681-402C-B7D7-61745CCD1F37}" destId="{E1849D50-8111-460A-9168-7427CC71E195}" srcOrd="0" destOrd="0" parTransId="{81CD7017-79E7-428F-A2E0-9AC6A5EA906C}" sibTransId="{F615F91D-9A74-4954-8863-55E32DB73468}"/>
    <dgm:cxn modelId="{48056CB4-64F9-419A-A1C5-FD56580BA5B3}" srcId="{359B0C43-B775-453E-8DAB-86D85FC75F98}" destId="{C50D2B06-D425-4E45-AFDA-0B8A9A3E2288}" srcOrd="3" destOrd="0" parTransId="{D6D203B3-3DD2-49E5-8C91-48C0CAA69200}" sibTransId="{926E021D-8D6B-43A9-BDB7-B6361AE8D734}"/>
    <dgm:cxn modelId="{E4E6BFB8-C806-1142-B7C8-245C0495DF8E}" type="presOf" srcId="{9553B47F-0BEA-4575-81EF-D3E26C17E7B4}" destId="{371FFF30-0913-5947-9152-A78F414F2FBA}" srcOrd="0" destOrd="2" presId="urn:microsoft.com/office/officeart/2016/7/layout/ChevronBlockProcess"/>
    <dgm:cxn modelId="{DE9CB0BB-5BF2-0A4A-91EC-1A96734C4A47}" type="presOf" srcId="{BB22ABFD-A681-402C-B7D7-61745CCD1F37}" destId="{A5E7DA95-B33B-4349-A9ED-262DD7CFA5AD}" srcOrd="0" destOrd="0" presId="urn:microsoft.com/office/officeart/2016/7/layout/ChevronBlockProcess"/>
    <dgm:cxn modelId="{ECA3E3C3-DE14-4C0F-AC99-19D01C1526CC}" srcId="{730E66CE-2BB4-4112-9713-8867C95D3DEA}" destId="{A13BF9EA-AA88-467D-B24F-108FF933159D}" srcOrd="0" destOrd="0" parTransId="{E1705718-98CE-4A0E-ABAB-9C9EB1340A6C}" sibTransId="{65F0B4BA-4532-47BE-9356-D1B3FCC90E46}"/>
    <dgm:cxn modelId="{654494D0-7EA8-44B0-A2D4-EA637294D7D2}" srcId="{730E66CE-2BB4-4112-9713-8867C95D3DEA}" destId="{9553B47F-0BEA-4575-81EF-D3E26C17E7B4}" srcOrd="1" destOrd="0" parTransId="{733AA535-56DC-4501-8A7B-019BF2A5A82B}" sibTransId="{CE3EA043-705A-40FA-A48E-7F31FF41C4C9}"/>
    <dgm:cxn modelId="{5AF8C4D2-2E38-D642-860E-7D526FB87778}" type="presOf" srcId="{880300B9-93B3-43BF-8A38-179DD5E7A545}" destId="{A5E7DA95-B33B-4349-A9ED-262DD7CFA5AD}" srcOrd="0" destOrd="2" presId="urn:microsoft.com/office/officeart/2016/7/layout/ChevronBlockProcess"/>
    <dgm:cxn modelId="{935A05D4-D012-C048-A852-5E8F62F875E6}" type="presOf" srcId="{E1849D50-8111-460A-9168-7427CC71E195}" destId="{A5E7DA95-B33B-4349-A9ED-262DD7CFA5AD}" srcOrd="0" destOrd="1" presId="urn:microsoft.com/office/officeart/2016/7/layout/ChevronBlockProcess"/>
    <dgm:cxn modelId="{511189E2-4972-439A-8655-04B5471D54DE}" srcId="{554F34E3-E7B6-419F-87D9-570F7A8466BE}" destId="{22B5D84B-7695-4F12-9B47-EAD5D796F75C}" srcOrd="1" destOrd="0" parTransId="{4283B08E-C7EC-412B-9B9C-F367973549E6}" sibTransId="{CDFDB08F-EE68-48CA-AEF6-E07313A8CBCE}"/>
    <dgm:cxn modelId="{3EC7CDE2-857F-41F4-B7BB-C9E5BA8CB54E}" srcId="{554F34E3-E7B6-419F-87D9-570F7A8466BE}" destId="{730E66CE-2BB4-4112-9713-8867C95D3DEA}" srcOrd="0" destOrd="0" parTransId="{0B09BE01-4375-4089-AA73-1E3F5B77DF48}" sibTransId="{A888EC45-2F8B-4DE2-B949-6145F989F470}"/>
    <dgm:cxn modelId="{2BB443E8-8A1E-4D3B-8128-40011D0FCBAE}" srcId="{359B0C43-B775-453E-8DAB-86D85FC75F98}" destId="{554F34E3-E7B6-419F-87D9-570F7A8466BE}" srcOrd="2" destOrd="0" parTransId="{D82176A1-9C5D-47CE-9C04-6614B7087014}" sibTransId="{4D0A9B54-4943-4896-BB48-7311B103E6F5}"/>
    <dgm:cxn modelId="{C53710F6-E7A7-E546-97E7-71E541093A40}" type="presOf" srcId="{DAA4968C-F820-4BC2-A7A0-9EB407E4BD75}" destId="{1BC6D349-9C4B-004A-AA47-5FA623F744F3}" srcOrd="0" destOrd="0" presId="urn:microsoft.com/office/officeart/2016/7/layout/ChevronBlockProcess"/>
    <dgm:cxn modelId="{D37A10F9-9519-B343-AC7E-88E5EA053991}" type="presOf" srcId="{D75B6241-104C-4E1C-A048-1C8BEDFB3D9C}" destId="{371FFF30-0913-5947-9152-A78F414F2FBA}" srcOrd="0" destOrd="5" presId="urn:microsoft.com/office/officeart/2016/7/layout/ChevronBlockProcess"/>
    <dgm:cxn modelId="{B4179CFC-2E5B-49FD-B5C7-2A392F9F62DF}" srcId="{22B5D84B-7695-4F12-9B47-EAD5D796F75C}" destId="{D75B6241-104C-4E1C-A048-1C8BEDFB3D9C}" srcOrd="1" destOrd="0" parTransId="{3B0330AD-F040-4EC3-BD29-27271FBE5B7B}" sibTransId="{ADEAF1D3-1781-4A55-AD42-58B0B64558BB}"/>
    <dgm:cxn modelId="{55509C00-DD69-254E-AA78-8615C5851AEF}" type="presParOf" srcId="{4AB97BFA-B36C-D349-9B44-66D40F6BBE99}" destId="{2DADCBF1-D2A3-894E-8FE0-0DA53C88B2C2}" srcOrd="0" destOrd="0" presId="urn:microsoft.com/office/officeart/2016/7/layout/ChevronBlockProcess"/>
    <dgm:cxn modelId="{9C0AEECC-5D87-4443-B1FD-5B736D7A73A9}" type="presParOf" srcId="{2DADCBF1-D2A3-894E-8FE0-0DA53C88B2C2}" destId="{4CFAD971-E446-1344-8843-2A5817B06AF3}" srcOrd="0" destOrd="0" presId="urn:microsoft.com/office/officeart/2016/7/layout/ChevronBlockProcess"/>
    <dgm:cxn modelId="{C3767E09-396A-C342-B0DA-CC96D0A21573}" type="presParOf" srcId="{2DADCBF1-D2A3-894E-8FE0-0DA53C88B2C2}" destId="{C27596A6-EE53-1945-A5B8-FEACDD56813A}" srcOrd="1" destOrd="0" presId="urn:microsoft.com/office/officeart/2016/7/layout/ChevronBlockProcess"/>
    <dgm:cxn modelId="{3B49FCF4-5365-0F4E-9A06-D8A1E0063A0C}" type="presParOf" srcId="{4AB97BFA-B36C-D349-9B44-66D40F6BBE99}" destId="{F0379D0E-85C2-6A40-8523-C9C7667A4CAC}" srcOrd="1" destOrd="0" presId="urn:microsoft.com/office/officeart/2016/7/layout/ChevronBlockProcess"/>
    <dgm:cxn modelId="{4BC1A269-9B67-8E49-8908-07CAF484DDFA}" type="presParOf" srcId="{4AB97BFA-B36C-D349-9B44-66D40F6BBE99}" destId="{3951EB01-B683-E042-B3CA-40879EB63F49}" srcOrd="2" destOrd="0" presId="urn:microsoft.com/office/officeart/2016/7/layout/ChevronBlockProcess"/>
    <dgm:cxn modelId="{6E2796A1-034D-D140-86B9-CA7D36AF93E3}" type="presParOf" srcId="{3951EB01-B683-E042-B3CA-40879EB63F49}" destId="{1BC6D349-9C4B-004A-AA47-5FA623F744F3}" srcOrd="0" destOrd="0" presId="urn:microsoft.com/office/officeart/2016/7/layout/ChevronBlockProcess"/>
    <dgm:cxn modelId="{073ADDC7-E779-B949-B367-42AB827322DE}" type="presParOf" srcId="{3951EB01-B683-E042-B3CA-40879EB63F49}" destId="{A5E7DA95-B33B-4349-A9ED-262DD7CFA5AD}" srcOrd="1" destOrd="0" presId="urn:microsoft.com/office/officeart/2016/7/layout/ChevronBlockProcess"/>
    <dgm:cxn modelId="{B004C043-1C0E-6D4C-94EF-35C236F413CC}" type="presParOf" srcId="{4AB97BFA-B36C-D349-9B44-66D40F6BBE99}" destId="{C7AA65F2-2701-3D48-8B7E-E31E2E3056BD}" srcOrd="3" destOrd="0" presId="urn:microsoft.com/office/officeart/2016/7/layout/ChevronBlockProcess"/>
    <dgm:cxn modelId="{D203289F-70CD-FB40-A5E7-5DCC1D6744AA}" type="presParOf" srcId="{4AB97BFA-B36C-D349-9B44-66D40F6BBE99}" destId="{10F0FE09-21CA-4E48-90AC-2D728F81E705}" srcOrd="4" destOrd="0" presId="urn:microsoft.com/office/officeart/2016/7/layout/ChevronBlockProcess"/>
    <dgm:cxn modelId="{E644E0D8-3399-4041-99A5-1B3E8BDC4725}" type="presParOf" srcId="{10F0FE09-21CA-4E48-90AC-2D728F81E705}" destId="{111EE613-85DC-FB42-9051-EA4C70D63137}" srcOrd="0" destOrd="0" presId="urn:microsoft.com/office/officeart/2016/7/layout/ChevronBlockProcess"/>
    <dgm:cxn modelId="{CDC75693-47BB-9945-ABAC-3603F4C49576}" type="presParOf" srcId="{10F0FE09-21CA-4E48-90AC-2D728F81E705}" destId="{371FFF30-0913-5947-9152-A78F414F2FBA}" srcOrd="1" destOrd="0" presId="urn:microsoft.com/office/officeart/2016/7/layout/ChevronBlockProcess"/>
    <dgm:cxn modelId="{8B34EAED-9263-C747-A5DF-405890320B3F}" type="presParOf" srcId="{4AB97BFA-B36C-D349-9B44-66D40F6BBE99}" destId="{934EFD2F-0989-5144-B70E-E6170C684543}" srcOrd="5" destOrd="0" presId="urn:microsoft.com/office/officeart/2016/7/layout/ChevronBlockProcess"/>
    <dgm:cxn modelId="{F9852590-D650-D74C-B339-9C5CAD2D460C}" type="presParOf" srcId="{4AB97BFA-B36C-D349-9B44-66D40F6BBE99}" destId="{064919F3-FC85-B64A-8145-B52DB714AAF2}" srcOrd="6" destOrd="0" presId="urn:microsoft.com/office/officeart/2016/7/layout/ChevronBlockProcess"/>
    <dgm:cxn modelId="{A46CCFE9-B95A-324F-B300-40C903A0FE1B}" type="presParOf" srcId="{064919F3-FC85-B64A-8145-B52DB714AAF2}" destId="{54D9B7E6-71DC-0D4E-A1F5-A7D6E259036B}" srcOrd="0" destOrd="0" presId="urn:microsoft.com/office/officeart/2016/7/layout/ChevronBlockProcess"/>
    <dgm:cxn modelId="{5F13D04C-A050-134E-99E7-5991B333DC87}" type="presParOf" srcId="{064919F3-FC85-B64A-8145-B52DB714AAF2}" destId="{9F3DC6EC-79B3-394A-9380-BA1E7292E341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9CB72FF-2420-4021-9FF2-250E7BD5A18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C8858F-4F79-4EEC-8B38-7DB1EE9D1D91}">
      <dgm:prSet/>
      <dgm:spPr/>
      <dgm:t>
        <a:bodyPr/>
        <a:lstStyle/>
        <a:p>
          <a:r>
            <a:rPr lang="en-US" b="1"/>
            <a:t>Random Forest:</a:t>
          </a:r>
          <a:r>
            <a:rPr lang="en-US"/>
            <a:t> Best overall performance with the highest accuracy and F1 score.</a:t>
          </a:r>
        </a:p>
      </dgm:t>
    </dgm:pt>
    <dgm:pt modelId="{8BA61C04-F336-43A0-9819-95A766EE2EA8}" type="parTrans" cxnId="{4B41A752-4E87-41B2-ADD1-CE9E33B3AC5A}">
      <dgm:prSet/>
      <dgm:spPr/>
      <dgm:t>
        <a:bodyPr/>
        <a:lstStyle/>
        <a:p>
          <a:endParaRPr lang="en-US"/>
        </a:p>
      </dgm:t>
    </dgm:pt>
    <dgm:pt modelId="{D4751D92-FF79-4EB5-AB14-53CD4408D228}" type="sibTrans" cxnId="{4B41A752-4E87-41B2-ADD1-CE9E33B3AC5A}">
      <dgm:prSet/>
      <dgm:spPr/>
      <dgm:t>
        <a:bodyPr/>
        <a:lstStyle/>
        <a:p>
          <a:endParaRPr lang="en-US"/>
        </a:p>
      </dgm:t>
    </dgm:pt>
    <dgm:pt modelId="{ECF91496-B37F-4358-8955-D3BD80F210B5}">
      <dgm:prSet/>
      <dgm:spPr/>
      <dgm:t>
        <a:bodyPr/>
        <a:lstStyle/>
        <a:p>
          <a:r>
            <a:rPr lang="en-US" b="1"/>
            <a:t>Gradient Boosting &amp; XGBoost:</a:t>
          </a:r>
          <a:r>
            <a:rPr lang="en-US"/>
            <a:t> Comparable performance, slightly behind Random Forest.</a:t>
          </a:r>
        </a:p>
      </dgm:t>
    </dgm:pt>
    <dgm:pt modelId="{7CE77994-7ADA-4BA7-936D-FB55DA58EC78}" type="parTrans" cxnId="{FAA1B88B-1BE5-47CB-BA14-1CA72E89E4DD}">
      <dgm:prSet/>
      <dgm:spPr/>
      <dgm:t>
        <a:bodyPr/>
        <a:lstStyle/>
        <a:p>
          <a:endParaRPr lang="en-US"/>
        </a:p>
      </dgm:t>
    </dgm:pt>
    <dgm:pt modelId="{EC7271FF-F0C5-4C8C-9708-888CEFA0C8F1}" type="sibTrans" cxnId="{FAA1B88B-1BE5-47CB-BA14-1CA72E89E4DD}">
      <dgm:prSet/>
      <dgm:spPr/>
      <dgm:t>
        <a:bodyPr/>
        <a:lstStyle/>
        <a:p>
          <a:endParaRPr lang="en-US"/>
        </a:p>
      </dgm:t>
    </dgm:pt>
    <dgm:pt modelId="{A7FD7977-BC04-45FC-8109-FF81237586F9}">
      <dgm:prSet/>
      <dgm:spPr/>
      <dgm:t>
        <a:bodyPr/>
        <a:lstStyle/>
        <a:p>
          <a:r>
            <a:rPr lang="en-US" b="1"/>
            <a:t>Neural Network:</a:t>
          </a:r>
          <a:r>
            <a:rPr lang="en-US"/>
            <a:t> Struggled with recall due to limited data and overfitting issues.</a:t>
          </a:r>
        </a:p>
      </dgm:t>
    </dgm:pt>
    <dgm:pt modelId="{4634994E-5376-4E0A-9484-4D01F4F87B3B}" type="parTrans" cxnId="{1C65754A-3508-4F7D-A310-D081A1C78093}">
      <dgm:prSet/>
      <dgm:spPr/>
      <dgm:t>
        <a:bodyPr/>
        <a:lstStyle/>
        <a:p>
          <a:endParaRPr lang="en-US"/>
        </a:p>
      </dgm:t>
    </dgm:pt>
    <dgm:pt modelId="{BC003FD3-247A-4263-8FE9-FD659C7B0EBE}" type="sibTrans" cxnId="{1C65754A-3508-4F7D-A310-D081A1C78093}">
      <dgm:prSet/>
      <dgm:spPr/>
      <dgm:t>
        <a:bodyPr/>
        <a:lstStyle/>
        <a:p>
          <a:endParaRPr lang="en-US"/>
        </a:p>
      </dgm:t>
    </dgm:pt>
    <dgm:pt modelId="{F5E91477-410E-43E0-8641-6DB830223EA3}">
      <dgm:prSet/>
      <dgm:spPr/>
      <dgm:t>
        <a:bodyPr/>
        <a:lstStyle/>
        <a:p>
          <a:r>
            <a:rPr lang="en-US" b="1"/>
            <a:t>CNN:</a:t>
          </a:r>
          <a:r>
            <a:rPr lang="en-US"/>
            <a:t> Lowest performance, indicating the need for more advanced architectures or data.</a:t>
          </a:r>
        </a:p>
      </dgm:t>
    </dgm:pt>
    <dgm:pt modelId="{E99B68FA-D9C7-409D-9EBB-02E832BB9C5F}" type="parTrans" cxnId="{FE3055BD-95E9-40E4-A1C8-2B1F6917DF8A}">
      <dgm:prSet/>
      <dgm:spPr/>
      <dgm:t>
        <a:bodyPr/>
        <a:lstStyle/>
        <a:p>
          <a:endParaRPr lang="en-US"/>
        </a:p>
      </dgm:t>
    </dgm:pt>
    <dgm:pt modelId="{8EC8651D-B0F7-4A87-92E3-AD1E2507CE2D}" type="sibTrans" cxnId="{FE3055BD-95E9-40E4-A1C8-2B1F6917DF8A}">
      <dgm:prSet/>
      <dgm:spPr/>
      <dgm:t>
        <a:bodyPr/>
        <a:lstStyle/>
        <a:p>
          <a:endParaRPr lang="en-US"/>
        </a:p>
      </dgm:t>
    </dgm:pt>
    <dgm:pt modelId="{7AAAF426-EA72-F04C-B771-BF64366C7C19}" type="pres">
      <dgm:prSet presAssocID="{E9CB72FF-2420-4021-9FF2-250E7BD5A18B}" presName="outerComposite" presStyleCnt="0">
        <dgm:presLayoutVars>
          <dgm:chMax val="5"/>
          <dgm:dir/>
          <dgm:resizeHandles val="exact"/>
        </dgm:presLayoutVars>
      </dgm:prSet>
      <dgm:spPr/>
    </dgm:pt>
    <dgm:pt modelId="{1952B29D-1200-ED49-AC22-3E35CDC3A9C9}" type="pres">
      <dgm:prSet presAssocID="{E9CB72FF-2420-4021-9FF2-250E7BD5A18B}" presName="dummyMaxCanvas" presStyleCnt="0">
        <dgm:presLayoutVars/>
      </dgm:prSet>
      <dgm:spPr/>
    </dgm:pt>
    <dgm:pt modelId="{3662D119-39BB-1C4B-819C-A131CF74C60E}" type="pres">
      <dgm:prSet presAssocID="{E9CB72FF-2420-4021-9FF2-250E7BD5A18B}" presName="FourNodes_1" presStyleLbl="node1" presStyleIdx="0" presStyleCnt="4">
        <dgm:presLayoutVars>
          <dgm:bulletEnabled val="1"/>
        </dgm:presLayoutVars>
      </dgm:prSet>
      <dgm:spPr/>
    </dgm:pt>
    <dgm:pt modelId="{8FA67D06-1F99-A84C-BFBD-DBF2005F8E59}" type="pres">
      <dgm:prSet presAssocID="{E9CB72FF-2420-4021-9FF2-250E7BD5A18B}" presName="FourNodes_2" presStyleLbl="node1" presStyleIdx="1" presStyleCnt="4">
        <dgm:presLayoutVars>
          <dgm:bulletEnabled val="1"/>
        </dgm:presLayoutVars>
      </dgm:prSet>
      <dgm:spPr/>
    </dgm:pt>
    <dgm:pt modelId="{AF91EEDA-952D-2C4B-8721-CDC87C03B964}" type="pres">
      <dgm:prSet presAssocID="{E9CB72FF-2420-4021-9FF2-250E7BD5A18B}" presName="FourNodes_3" presStyleLbl="node1" presStyleIdx="2" presStyleCnt="4">
        <dgm:presLayoutVars>
          <dgm:bulletEnabled val="1"/>
        </dgm:presLayoutVars>
      </dgm:prSet>
      <dgm:spPr/>
    </dgm:pt>
    <dgm:pt modelId="{9B71E0BE-1C8D-E647-94D1-4CF67C8CFDB1}" type="pres">
      <dgm:prSet presAssocID="{E9CB72FF-2420-4021-9FF2-250E7BD5A18B}" presName="FourNodes_4" presStyleLbl="node1" presStyleIdx="3" presStyleCnt="4">
        <dgm:presLayoutVars>
          <dgm:bulletEnabled val="1"/>
        </dgm:presLayoutVars>
      </dgm:prSet>
      <dgm:spPr/>
    </dgm:pt>
    <dgm:pt modelId="{B45EDAE1-A905-FF43-B401-07256957AACE}" type="pres">
      <dgm:prSet presAssocID="{E9CB72FF-2420-4021-9FF2-250E7BD5A18B}" presName="FourConn_1-2" presStyleLbl="fgAccFollowNode1" presStyleIdx="0" presStyleCnt="3">
        <dgm:presLayoutVars>
          <dgm:bulletEnabled val="1"/>
        </dgm:presLayoutVars>
      </dgm:prSet>
      <dgm:spPr/>
    </dgm:pt>
    <dgm:pt modelId="{35DFE992-38DF-8245-9367-B528E99E5FF4}" type="pres">
      <dgm:prSet presAssocID="{E9CB72FF-2420-4021-9FF2-250E7BD5A18B}" presName="FourConn_2-3" presStyleLbl="fgAccFollowNode1" presStyleIdx="1" presStyleCnt="3">
        <dgm:presLayoutVars>
          <dgm:bulletEnabled val="1"/>
        </dgm:presLayoutVars>
      </dgm:prSet>
      <dgm:spPr/>
    </dgm:pt>
    <dgm:pt modelId="{B5A93CB2-F6FE-A140-A679-B13846D5D2DE}" type="pres">
      <dgm:prSet presAssocID="{E9CB72FF-2420-4021-9FF2-250E7BD5A18B}" presName="FourConn_3-4" presStyleLbl="fgAccFollowNode1" presStyleIdx="2" presStyleCnt="3">
        <dgm:presLayoutVars>
          <dgm:bulletEnabled val="1"/>
        </dgm:presLayoutVars>
      </dgm:prSet>
      <dgm:spPr/>
    </dgm:pt>
    <dgm:pt modelId="{2A53A032-B271-C540-87E1-D5015666C008}" type="pres">
      <dgm:prSet presAssocID="{E9CB72FF-2420-4021-9FF2-250E7BD5A18B}" presName="FourNodes_1_text" presStyleLbl="node1" presStyleIdx="3" presStyleCnt="4">
        <dgm:presLayoutVars>
          <dgm:bulletEnabled val="1"/>
        </dgm:presLayoutVars>
      </dgm:prSet>
      <dgm:spPr/>
    </dgm:pt>
    <dgm:pt modelId="{D5101583-B9D6-A645-BE32-ABBEC3E8A031}" type="pres">
      <dgm:prSet presAssocID="{E9CB72FF-2420-4021-9FF2-250E7BD5A18B}" presName="FourNodes_2_text" presStyleLbl="node1" presStyleIdx="3" presStyleCnt="4">
        <dgm:presLayoutVars>
          <dgm:bulletEnabled val="1"/>
        </dgm:presLayoutVars>
      </dgm:prSet>
      <dgm:spPr/>
    </dgm:pt>
    <dgm:pt modelId="{DD690930-F0E0-214D-8611-4E7110A00617}" type="pres">
      <dgm:prSet presAssocID="{E9CB72FF-2420-4021-9FF2-250E7BD5A18B}" presName="FourNodes_3_text" presStyleLbl="node1" presStyleIdx="3" presStyleCnt="4">
        <dgm:presLayoutVars>
          <dgm:bulletEnabled val="1"/>
        </dgm:presLayoutVars>
      </dgm:prSet>
      <dgm:spPr/>
    </dgm:pt>
    <dgm:pt modelId="{DF779341-0C35-0F45-BC13-F5B087FDE0BE}" type="pres">
      <dgm:prSet presAssocID="{E9CB72FF-2420-4021-9FF2-250E7BD5A18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4E4853F-2A82-4948-A0AD-9109632A8FA0}" type="presOf" srcId="{EC7271FF-F0C5-4C8C-9708-888CEFA0C8F1}" destId="{35DFE992-38DF-8245-9367-B528E99E5FF4}" srcOrd="0" destOrd="0" presId="urn:microsoft.com/office/officeart/2005/8/layout/vProcess5"/>
    <dgm:cxn modelId="{1C65754A-3508-4F7D-A310-D081A1C78093}" srcId="{E9CB72FF-2420-4021-9FF2-250E7BD5A18B}" destId="{A7FD7977-BC04-45FC-8109-FF81237586F9}" srcOrd="2" destOrd="0" parTransId="{4634994E-5376-4E0A-9484-4D01F4F87B3B}" sibTransId="{BC003FD3-247A-4263-8FE9-FD659C7B0EBE}"/>
    <dgm:cxn modelId="{4B41A752-4E87-41B2-ADD1-CE9E33B3AC5A}" srcId="{E9CB72FF-2420-4021-9FF2-250E7BD5A18B}" destId="{89C8858F-4F79-4EEC-8B38-7DB1EE9D1D91}" srcOrd="0" destOrd="0" parTransId="{8BA61C04-F336-43A0-9819-95A766EE2EA8}" sibTransId="{D4751D92-FF79-4EB5-AB14-53CD4408D228}"/>
    <dgm:cxn modelId="{C6C12D61-FDF7-9749-9BAC-E950DA85C980}" type="presOf" srcId="{ECF91496-B37F-4358-8955-D3BD80F210B5}" destId="{D5101583-B9D6-A645-BE32-ABBEC3E8A031}" srcOrd="1" destOrd="0" presId="urn:microsoft.com/office/officeart/2005/8/layout/vProcess5"/>
    <dgm:cxn modelId="{3614C770-B326-D548-A59A-F28D5AC032C4}" type="presOf" srcId="{A7FD7977-BC04-45FC-8109-FF81237586F9}" destId="{AF91EEDA-952D-2C4B-8721-CDC87C03B964}" srcOrd="0" destOrd="0" presId="urn:microsoft.com/office/officeart/2005/8/layout/vProcess5"/>
    <dgm:cxn modelId="{1A075673-C414-E549-962F-6C957E72CEF1}" type="presOf" srcId="{89C8858F-4F79-4EEC-8B38-7DB1EE9D1D91}" destId="{2A53A032-B271-C540-87E1-D5015666C008}" srcOrd="1" destOrd="0" presId="urn:microsoft.com/office/officeart/2005/8/layout/vProcess5"/>
    <dgm:cxn modelId="{FAA1B88B-1BE5-47CB-BA14-1CA72E89E4DD}" srcId="{E9CB72FF-2420-4021-9FF2-250E7BD5A18B}" destId="{ECF91496-B37F-4358-8955-D3BD80F210B5}" srcOrd="1" destOrd="0" parTransId="{7CE77994-7ADA-4BA7-936D-FB55DA58EC78}" sibTransId="{EC7271FF-F0C5-4C8C-9708-888CEFA0C8F1}"/>
    <dgm:cxn modelId="{E9AE12AC-234C-BB4D-A446-22D5F3A49F13}" type="presOf" srcId="{A7FD7977-BC04-45FC-8109-FF81237586F9}" destId="{DD690930-F0E0-214D-8611-4E7110A00617}" srcOrd="1" destOrd="0" presId="urn:microsoft.com/office/officeart/2005/8/layout/vProcess5"/>
    <dgm:cxn modelId="{FE3055BD-95E9-40E4-A1C8-2B1F6917DF8A}" srcId="{E9CB72FF-2420-4021-9FF2-250E7BD5A18B}" destId="{F5E91477-410E-43E0-8641-6DB830223EA3}" srcOrd="3" destOrd="0" parTransId="{E99B68FA-D9C7-409D-9EBB-02E832BB9C5F}" sibTransId="{8EC8651D-B0F7-4A87-92E3-AD1E2507CE2D}"/>
    <dgm:cxn modelId="{62F082CF-38A1-8646-A097-41E17E674C72}" type="presOf" srcId="{ECF91496-B37F-4358-8955-D3BD80F210B5}" destId="{8FA67D06-1F99-A84C-BFBD-DBF2005F8E59}" srcOrd="0" destOrd="0" presId="urn:microsoft.com/office/officeart/2005/8/layout/vProcess5"/>
    <dgm:cxn modelId="{7CD400DA-156A-C34E-B5C8-EC6BD608D5AC}" type="presOf" srcId="{D4751D92-FF79-4EB5-AB14-53CD4408D228}" destId="{B45EDAE1-A905-FF43-B401-07256957AACE}" srcOrd="0" destOrd="0" presId="urn:microsoft.com/office/officeart/2005/8/layout/vProcess5"/>
    <dgm:cxn modelId="{A030C0EC-A961-D845-99CA-960D225C6B7D}" type="presOf" srcId="{E9CB72FF-2420-4021-9FF2-250E7BD5A18B}" destId="{7AAAF426-EA72-F04C-B771-BF64366C7C19}" srcOrd="0" destOrd="0" presId="urn:microsoft.com/office/officeart/2005/8/layout/vProcess5"/>
    <dgm:cxn modelId="{04BCB8F5-65A7-A140-9602-7C416CA214C9}" type="presOf" srcId="{BC003FD3-247A-4263-8FE9-FD659C7B0EBE}" destId="{B5A93CB2-F6FE-A140-A679-B13846D5D2DE}" srcOrd="0" destOrd="0" presId="urn:microsoft.com/office/officeart/2005/8/layout/vProcess5"/>
    <dgm:cxn modelId="{FAE382FC-DC39-2A45-9A4A-5B0FA7175B6A}" type="presOf" srcId="{F5E91477-410E-43E0-8641-6DB830223EA3}" destId="{DF779341-0C35-0F45-BC13-F5B087FDE0BE}" srcOrd="1" destOrd="0" presId="urn:microsoft.com/office/officeart/2005/8/layout/vProcess5"/>
    <dgm:cxn modelId="{FD686CFD-651D-904F-A1EE-DD93AFB409AA}" type="presOf" srcId="{F5E91477-410E-43E0-8641-6DB830223EA3}" destId="{9B71E0BE-1C8D-E647-94D1-4CF67C8CFDB1}" srcOrd="0" destOrd="0" presId="urn:microsoft.com/office/officeart/2005/8/layout/vProcess5"/>
    <dgm:cxn modelId="{370CCCFF-6E9D-E54E-B04F-C5F07F3F472C}" type="presOf" srcId="{89C8858F-4F79-4EEC-8B38-7DB1EE9D1D91}" destId="{3662D119-39BB-1C4B-819C-A131CF74C60E}" srcOrd="0" destOrd="0" presId="urn:microsoft.com/office/officeart/2005/8/layout/vProcess5"/>
    <dgm:cxn modelId="{33A48BC7-9EB7-B441-A447-029513B9F15D}" type="presParOf" srcId="{7AAAF426-EA72-F04C-B771-BF64366C7C19}" destId="{1952B29D-1200-ED49-AC22-3E35CDC3A9C9}" srcOrd="0" destOrd="0" presId="urn:microsoft.com/office/officeart/2005/8/layout/vProcess5"/>
    <dgm:cxn modelId="{99916AC2-8DFF-E947-BCD3-0BB891CCAC4F}" type="presParOf" srcId="{7AAAF426-EA72-F04C-B771-BF64366C7C19}" destId="{3662D119-39BB-1C4B-819C-A131CF74C60E}" srcOrd="1" destOrd="0" presId="urn:microsoft.com/office/officeart/2005/8/layout/vProcess5"/>
    <dgm:cxn modelId="{807C4CBA-54C6-E04D-9E1F-970FFC03B8D6}" type="presParOf" srcId="{7AAAF426-EA72-F04C-B771-BF64366C7C19}" destId="{8FA67D06-1F99-A84C-BFBD-DBF2005F8E59}" srcOrd="2" destOrd="0" presId="urn:microsoft.com/office/officeart/2005/8/layout/vProcess5"/>
    <dgm:cxn modelId="{1D11DFC9-0255-2F49-8C67-6A0D168B08D2}" type="presParOf" srcId="{7AAAF426-EA72-F04C-B771-BF64366C7C19}" destId="{AF91EEDA-952D-2C4B-8721-CDC87C03B964}" srcOrd="3" destOrd="0" presId="urn:microsoft.com/office/officeart/2005/8/layout/vProcess5"/>
    <dgm:cxn modelId="{9F0B42AC-3F18-4242-A9EA-A007AD662264}" type="presParOf" srcId="{7AAAF426-EA72-F04C-B771-BF64366C7C19}" destId="{9B71E0BE-1C8D-E647-94D1-4CF67C8CFDB1}" srcOrd="4" destOrd="0" presId="urn:microsoft.com/office/officeart/2005/8/layout/vProcess5"/>
    <dgm:cxn modelId="{BDE0E98A-0D43-6E42-B0A2-833401F5B07E}" type="presParOf" srcId="{7AAAF426-EA72-F04C-B771-BF64366C7C19}" destId="{B45EDAE1-A905-FF43-B401-07256957AACE}" srcOrd="5" destOrd="0" presId="urn:microsoft.com/office/officeart/2005/8/layout/vProcess5"/>
    <dgm:cxn modelId="{ADC31EE2-3C18-8545-8F0E-29399853A1FA}" type="presParOf" srcId="{7AAAF426-EA72-F04C-B771-BF64366C7C19}" destId="{35DFE992-38DF-8245-9367-B528E99E5FF4}" srcOrd="6" destOrd="0" presId="urn:microsoft.com/office/officeart/2005/8/layout/vProcess5"/>
    <dgm:cxn modelId="{7C9D0ED4-DD65-A844-BA97-21E01855132E}" type="presParOf" srcId="{7AAAF426-EA72-F04C-B771-BF64366C7C19}" destId="{B5A93CB2-F6FE-A140-A679-B13846D5D2DE}" srcOrd="7" destOrd="0" presId="urn:microsoft.com/office/officeart/2005/8/layout/vProcess5"/>
    <dgm:cxn modelId="{90F0795A-B9AB-704D-A6C5-F8B922A1B0C1}" type="presParOf" srcId="{7AAAF426-EA72-F04C-B771-BF64366C7C19}" destId="{2A53A032-B271-C540-87E1-D5015666C008}" srcOrd="8" destOrd="0" presId="urn:microsoft.com/office/officeart/2005/8/layout/vProcess5"/>
    <dgm:cxn modelId="{1F2EA076-71D6-4C4F-A7F5-464E78F1504F}" type="presParOf" srcId="{7AAAF426-EA72-F04C-B771-BF64366C7C19}" destId="{D5101583-B9D6-A645-BE32-ABBEC3E8A031}" srcOrd="9" destOrd="0" presId="urn:microsoft.com/office/officeart/2005/8/layout/vProcess5"/>
    <dgm:cxn modelId="{CB9F9983-60E3-3446-B6E8-99ABB5B06A5A}" type="presParOf" srcId="{7AAAF426-EA72-F04C-B771-BF64366C7C19}" destId="{DD690930-F0E0-214D-8611-4E7110A00617}" srcOrd="10" destOrd="0" presId="urn:microsoft.com/office/officeart/2005/8/layout/vProcess5"/>
    <dgm:cxn modelId="{95861EBC-A977-674F-9432-A46333D15968}" type="presParOf" srcId="{7AAAF426-EA72-F04C-B771-BF64366C7C19}" destId="{DF779341-0C35-0F45-BC13-F5B087FDE0B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2536F7F-C9AC-4352-B5A6-81C92D351D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815D19-3672-4F42-BFC9-A54A94003D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Performance Retention:</a:t>
          </a:r>
          <a:endParaRPr lang="en-US"/>
        </a:p>
      </dgm:t>
    </dgm:pt>
    <dgm:pt modelId="{24077F10-160B-4389-87D1-8A7142917E9A}" type="parTrans" cxnId="{8CA8D029-30DD-415B-84BD-51869DFDBF2D}">
      <dgm:prSet/>
      <dgm:spPr/>
      <dgm:t>
        <a:bodyPr/>
        <a:lstStyle/>
        <a:p>
          <a:endParaRPr lang="en-US"/>
        </a:p>
      </dgm:t>
    </dgm:pt>
    <dgm:pt modelId="{4FBE72A3-DCFC-41AD-97AA-A2581E587942}" type="sibTrans" cxnId="{8CA8D029-30DD-415B-84BD-51869DFDBF2D}">
      <dgm:prSet/>
      <dgm:spPr/>
      <dgm:t>
        <a:bodyPr/>
        <a:lstStyle/>
        <a:p>
          <a:endParaRPr lang="en-US"/>
        </a:p>
      </dgm:t>
    </dgm:pt>
    <dgm:pt modelId="{84E46068-0DD2-4847-86F8-BAF595C3D2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models retained similar accuracy, showing that SVD preserved essential variance (~90%).</a:t>
          </a:r>
        </a:p>
      </dgm:t>
    </dgm:pt>
    <dgm:pt modelId="{39D97077-2D31-43E7-8D36-EA482536844A}" type="parTrans" cxnId="{90D19C68-EFA0-4BCE-9280-5243E9D03C3A}">
      <dgm:prSet/>
      <dgm:spPr/>
      <dgm:t>
        <a:bodyPr/>
        <a:lstStyle/>
        <a:p>
          <a:endParaRPr lang="en-US"/>
        </a:p>
      </dgm:t>
    </dgm:pt>
    <dgm:pt modelId="{CCA8A6E8-4B5C-4D8A-B443-F00A3CA7BF50}" type="sibTrans" cxnId="{90D19C68-EFA0-4BCE-9280-5243E9D03C3A}">
      <dgm:prSet/>
      <dgm:spPr/>
      <dgm:t>
        <a:bodyPr/>
        <a:lstStyle/>
        <a:p>
          <a:endParaRPr lang="en-US"/>
        </a:p>
      </dgm:t>
    </dgm:pt>
    <dgm:pt modelId="{E98C6628-99D9-4714-B245-1435BAB969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Reduced Computational Cost:</a:t>
          </a:r>
          <a:endParaRPr lang="en-US"/>
        </a:p>
      </dgm:t>
    </dgm:pt>
    <dgm:pt modelId="{A60AABD1-8073-4921-81EB-98656135972E}" type="parTrans" cxnId="{11B769CF-8763-4FDB-93FC-A371795DE3EE}">
      <dgm:prSet/>
      <dgm:spPr/>
      <dgm:t>
        <a:bodyPr/>
        <a:lstStyle/>
        <a:p>
          <a:endParaRPr lang="en-US"/>
        </a:p>
      </dgm:t>
    </dgm:pt>
    <dgm:pt modelId="{86DE3DAB-2F01-4E2E-9490-61A9367357BF}" type="sibTrans" cxnId="{11B769CF-8763-4FDB-93FC-A371795DE3EE}">
      <dgm:prSet/>
      <dgm:spPr/>
      <dgm:t>
        <a:bodyPr/>
        <a:lstStyle/>
        <a:p>
          <a:endParaRPr lang="en-US"/>
        </a:p>
      </dgm:t>
    </dgm:pt>
    <dgm:pt modelId="{54153D77-8E7A-450E-B8F8-F201EBB8B9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time and memory usage significantly decreased after dimensionality reduction.</a:t>
          </a:r>
        </a:p>
      </dgm:t>
    </dgm:pt>
    <dgm:pt modelId="{43B33F3B-6BEB-4372-969C-E597678F657D}" type="parTrans" cxnId="{A39C2D27-C86E-467F-B624-3979983D2439}">
      <dgm:prSet/>
      <dgm:spPr/>
      <dgm:t>
        <a:bodyPr/>
        <a:lstStyle/>
        <a:p>
          <a:endParaRPr lang="en-US"/>
        </a:p>
      </dgm:t>
    </dgm:pt>
    <dgm:pt modelId="{64C02B67-4D2F-4FD2-82B3-42147FD56F06}" type="sibTrans" cxnId="{A39C2D27-C86E-467F-B624-3979983D2439}">
      <dgm:prSet/>
      <dgm:spPr/>
      <dgm:t>
        <a:bodyPr/>
        <a:lstStyle/>
        <a:p>
          <a:endParaRPr lang="en-US"/>
        </a:p>
      </dgm:t>
    </dgm:pt>
    <dgm:pt modelId="{250E511F-2270-4849-A98E-60CDE35D94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Overfitting Mitigation:</a:t>
          </a:r>
          <a:endParaRPr lang="en-US"/>
        </a:p>
      </dgm:t>
    </dgm:pt>
    <dgm:pt modelId="{BD447410-EE8C-4F23-9644-D905D64B9706}" type="parTrans" cxnId="{212458CF-27D5-450A-85DB-60B97A6C3195}">
      <dgm:prSet/>
      <dgm:spPr/>
      <dgm:t>
        <a:bodyPr/>
        <a:lstStyle/>
        <a:p>
          <a:endParaRPr lang="en-US"/>
        </a:p>
      </dgm:t>
    </dgm:pt>
    <dgm:pt modelId="{29D5D4BD-6D28-431C-BF4B-BE6DD23ED01F}" type="sibTrans" cxnId="{212458CF-27D5-450A-85DB-60B97A6C3195}">
      <dgm:prSet/>
      <dgm:spPr/>
      <dgm:t>
        <a:bodyPr/>
        <a:lstStyle/>
        <a:p>
          <a:endParaRPr lang="en-US"/>
        </a:p>
      </dgm:t>
    </dgm:pt>
    <dgm:pt modelId="{5048F2E0-E7A5-4514-BC4A-4A5F860A93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Removing redundant features helped mitigate overfitting in some models.</a:t>
          </a:r>
        </a:p>
      </dgm:t>
    </dgm:pt>
    <dgm:pt modelId="{09CEAE86-6822-4525-8966-BFA1974F17A4}" type="parTrans" cxnId="{AB1B93F3-D919-4E31-B221-72EC9C81ADDF}">
      <dgm:prSet/>
      <dgm:spPr/>
      <dgm:t>
        <a:bodyPr/>
        <a:lstStyle/>
        <a:p>
          <a:endParaRPr lang="en-US"/>
        </a:p>
      </dgm:t>
    </dgm:pt>
    <dgm:pt modelId="{2BA2FD7A-F110-4794-A14E-05D05596FB4B}" type="sibTrans" cxnId="{AB1B93F3-D919-4E31-B221-72EC9C81ADDF}">
      <dgm:prSet/>
      <dgm:spPr/>
      <dgm:t>
        <a:bodyPr/>
        <a:lstStyle/>
        <a:p>
          <a:endParaRPr lang="en-US"/>
        </a:p>
      </dgm:t>
    </dgm:pt>
    <dgm:pt modelId="{5211617B-653B-4656-9095-27ACB1DF24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Impact:</a:t>
          </a:r>
          <a:endParaRPr lang="en-US"/>
        </a:p>
      </dgm:t>
    </dgm:pt>
    <dgm:pt modelId="{BE7CAED2-5E7A-4BE1-ACBB-97AB7309CE6F}" type="parTrans" cxnId="{A416D682-1F34-4C96-80FF-01A8CD6363CD}">
      <dgm:prSet/>
      <dgm:spPr/>
      <dgm:t>
        <a:bodyPr/>
        <a:lstStyle/>
        <a:p>
          <a:endParaRPr lang="en-US"/>
        </a:p>
      </dgm:t>
    </dgm:pt>
    <dgm:pt modelId="{4A752ED3-6390-4E71-8C46-D16BB179FA34}" type="sibTrans" cxnId="{A416D682-1F34-4C96-80FF-01A8CD6363CD}">
      <dgm:prSet/>
      <dgm:spPr/>
      <dgm:t>
        <a:bodyPr/>
        <a:lstStyle/>
        <a:p>
          <a:endParaRPr lang="en-US"/>
        </a:p>
      </dgm:t>
    </dgm:pt>
    <dgm:pt modelId="{F22F7699-30AE-4B93-BDDD-F4D75C45B6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Dimensionality reduction improved model scalability without significantly affecting accuracy or F1 scores.</a:t>
          </a:r>
        </a:p>
      </dgm:t>
    </dgm:pt>
    <dgm:pt modelId="{BBBC8F86-4339-40B7-A902-687F73D2DB78}" type="parTrans" cxnId="{932A4FC1-3DE3-459D-BF41-CD0378752E62}">
      <dgm:prSet/>
      <dgm:spPr/>
      <dgm:t>
        <a:bodyPr/>
        <a:lstStyle/>
        <a:p>
          <a:endParaRPr lang="en-US"/>
        </a:p>
      </dgm:t>
    </dgm:pt>
    <dgm:pt modelId="{E657F4B5-3CC0-400F-8989-5AADD50E215A}" type="sibTrans" cxnId="{932A4FC1-3DE3-459D-BF41-CD0378752E62}">
      <dgm:prSet/>
      <dgm:spPr/>
      <dgm:t>
        <a:bodyPr/>
        <a:lstStyle/>
        <a:p>
          <a:endParaRPr lang="en-US"/>
        </a:p>
      </dgm:t>
    </dgm:pt>
    <dgm:pt modelId="{5F65FB26-832A-4025-AEE8-4669006942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Enabled faster experimentation and tuning for all models.</a:t>
          </a:r>
        </a:p>
      </dgm:t>
    </dgm:pt>
    <dgm:pt modelId="{FAB2E470-75B7-4A4F-AF29-E8FDB3772D9A}" type="parTrans" cxnId="{83BE6C9D-7120-4606-86D2-3B531D7C9597}">
      <dgm:prSet/>
      <dgm:spPr/>
      <dgm:t>
        <a:bodyPr/>
        <a:lstStyle/>
        <a:p>
          <a:endParaRPr lang="en-US"/>
        </a:p>
      </dgm:t>
    </dgm:pt>
    <dgm:pt modelId="{7365F978-B90C-4AA2-A3B8-5DDFA72DEAC5}" type="sibTrans" cxnId="{83BE6C9D-7120-4606-86D2-3B531D7C9597}">
      <dgm:prSet/>
      <dgm:spPr/>
      <dgm:t>
        <a:bodyPr/>
        <a:lstStyle/>
        <a:p>
          <a:endParaRPr lang="en-US"/>
        </a:p>
      </dgm:t>
    </dgm:pt>
    <dgm:pt modelId="{B0B127F4-2EE9-4E95-B31A-2D84D6D14199}" type="pres">
      <dgm:prSet presAssocID="{12536F7F-C9AC-4352-B5A6-81C92D351D08}" presName="root" presStyleCnt="0">
        <dgm:presLayoutVars>
          <dgm:dir/>
          <dgm:resizeHandles val="exact"/>
        </dgm:presLayoutVars>
      </dgm:prSet>
      <dgm:spPr/>
    </dgm:pt>
    <dgm:pt modelId="{25567106-A6D2-4259-BB71-A9C0CC4E132B}" type="pres">
      <dgm:prSet presAssocID="{68815D19-3672-4F42-BFC9-A54A94003D51}" presName="compNode" presStyleCnt="0"/>
      <dgm:spPr/>
    </dgm:pt>
    <dgm:pt modelId="{35369A67-352C-4795-8B42-30B43FE6BE7F}" type="pres">
      <dgm:prSet presAssocID="{68815D19-3672-4F42-BFC9-A54A94003D51}" presName="bgRect" presStyleLbl="bgShp" presStyleIdx="0" presStyleCnt="4"/>
      <dgm:spPr/>
    </dgm:pt>
    <dgm:pt modelId="{E3C6B2C7-A24B-47E6-B057-26342CB98D88}" type="pres">
      <dgm:prSet presAssocID="{68815D19-3672-4F42-BFC9-A54A94003D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DAB3EDD-8079-4812-B27D-A27602634552}" type="pres">
      <dgm:prSet presAssocID="{68815D19-3672-4F42-BFC9-A54A94003D51}" presName="spaceRect" presStyleCnt="0"/>
      <dgm:spPr/>
    </dgm:pt>
    <dgm:pt modelId="{BE7465B4-97BC-471D-A72D-F1EC73C560A8}" type="pres">
      <dgm:prSet presAssocID="{68815D19-3672-4F42-BFC9-A54A94003D51}" presName="parTx" presStyleLbl="revTx" presStyleIdx="0" presStyleCnt="8">
        <dgm:presLayoutVars>
          <dgm:chMax val="0"/>
          <dgm:chPref val="0"/>
        </dgm:presLayoutVars>
      </dgm:prSet>
      <dgm:spPr/>
    </dgm:pt>
    <dgm:pt modelId="{003BE05E-E315-4D3C-BEC0-9B91AAE55A3D}" type="pres">
      <dgm:prSet presAssocID="{68815D19-3672-4F42-BFC9-A54A94003D51}" presName="desTx" presStyleLbl="revTx" presStyleIdx="1" presStyleCnt="8">
        <dgm:presLayoutVars/>
      </dgm:prSet>
      <dgm:spPr/>
    </dgm:pt>
    <dgm:pt modelId="{10E8C1DE-4B5A-40D7-A5CD-519916E3E8D3}" type="pres">
      <dgm:prSet presAssocID="{4FBE72A3-DCFC-41AD-97AA-A2581E587942}" presName="sibTrans" presStyleCnt="0"/>
      <dgm:spPr/>
    </dgm:pt>
    <dgm:pt modelId="{DAA5005F-4FC1-473C-95FE-D901FDBE320F}" type="pres">
      <dgm:prSet presAssocID="{E98C6628-99D9-4714-B245-1435BAB96978}" presName="compNode" presStyleCnt="0"/>
      <dgm:spPr/>
    </dgm:pt>
    <dgm:pt modelId="{4DC6B010-61BC-4E13-BECA-1DABCC0C8AAF}" type="pres">
      <dgm:prSet presAssocID="{E98C6628-99D9-4714-B245-1435BAB96978}" presName="bgRect" presStyleLbl="bgShp" presStyleIdx="1" presStyleCnt="4"/>
      <dgm:spPr/>
    </dgm:pt>
    <dgm:pt modelId="{45680F01-E3D2-4C32-9F93-C0C73CF4B47F}" type="pres">
      <dgm:prSet presAssocID="{E98C6628-99D9-4714-B245-1435BAB969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D5C86ED-D4CA-4EB4-9C9E-1743976CECEC}" type="pres">
      <dgm:prSet presAssocID="{E98C6628-99D9-4714-B245-1435BAB96978}" presName="spaceRect" presStyleCnt="0"/>
      <dgm:spPr/>
    </dgm:pt>
    <dgm:pt modelId="{70FD5B2F-3DE1-4776-8462-240987D09661}" type="pres">
      <dgm:prSet presAssocID="{E98C6628-99D9-4714-B245-1435BAB96978}" presName="parTx" presStyleLbl="revTx" presStyleIdx="2" presStyleCnt="8">
        <dgm:presLayoutVars>
          <dgm:chMax val="0"/>
          <dgm:chPref val="0"/>
        </dgm:presLayoutVars>
      </dgm:prSet>
      <dgm:spPr/>
    </dgm:pt>
    <dgm:pt modelId="{31234295-D14F-4A04-BD63-2431216184C4}" type="pres">
      <dgm:prSet presAssocID="{E98C6628-99D9-4714-B245-1435BAB96978}" presName="desTx" presStyleLbl="revTx" presStyleIdx="3" presStyleCnt="8">
        <dgm:presLayoutVars/>
      </dgm:prSet>
      <dgm:spPr/>
    </dgm:pt>
    <dgm:pt modelId="{4DD99E4F-CC81-46EA-BF20-867036DFA239}" type="pres">
      <dgm:prSet presAssocID="{86DE3DAB-2F01-4E2E-9490-61A9367357BF}" presName="sibTrans" presStyleCnt="0"/>
      <dgm:spPr/>
    </dgm:pt>
    <dgm:pt modelId="{C04607E7-DCE4-440F-B691-E925FA554DFC}" type="pres">
      <dgm:prSet presAssocID="{250E511F-2270-4849-A98E-60CDE35D94B7}" presName="compNode" presStyleCnt="0"/>
      <dgm:spPr/>
    </dgm:pt>
    <dgm:pt modelId="{293C7C2B-1730-433B-B0BF-BACA2208AA27}" type="pres">
      <dgm:prSet presAssocID="{250E511F-2270-4849-A98E-60CDE35D94B7}" presName="bgRect" presStyleLbl="bgShp" presStyleIdx="2" presStyleCnt="4"/>
      <dgm:spPr/>
    </dgm:pt>
    <dgm:pt modelId="{C12202BF-5265-4909-AC20-E81023863A98}" type="pres">
      <dgm:prSet presAssocID="{250E511F-2270-4849-A98E-60CDE35D94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771DCA6F-202C-45EE-820D-A4A269C60A8F}" type="pres">
      <dgm:prSet presAssocID="{250E511F-2270-4849-A98E-60CDE35D94B7}" presName="spaceRect" presStyleCnt="0"/>
      <dgm:spPr/>
    </dgm:pt>
    <dgm:pt modelId="{0E746B25-0159-4137-B08E-48340C59B5D4}" type="pres">
      <dgm:prSet presAssocID="{250E511F-2270-4849-A98E-60CDE35D94B7}" presName="parTx" presStyleLbl="revTx" presStyleIdx="4" presStyleCnt="8">
        <dgm:presLayoutVars>
          <dgm:chMax val="0"/>
          <dgm:chPref val="0"/>
        </dgm:presLayoutVars>
      </dgm:prSet>
      <dgm:spPr/>
    </dgm:pt>
    <dgm:pt modelId="{28A3ABAC-12D4-4603-94B3-BE3074213706}" type="pres">
      <dgm:prSet presAssocID="{250E511F-2270-4849-A98E-60CDE35D94B7}" presName="desTx" presStyleLbl="revTx" presStyleIdx="5" presStyleCnt="8">
        <dgm:presLayoutVars/>
      </dgm:prSet>
      <dgm:spPr/>
    </dgm:pt>
    <dgm:pt modelId="{F32AF3BD-29D2-4AB1-9BB5-010B8F1B7348}" type="pres">
      <dgm:prSet presAssocID="{29D5D4BD-6D28-431C-BF4B-BE6DD23ED01F}" presName="sibTrans" presStyleCnt="0"/>
      <dgm:spPr/>
    </dgm:pt>
    <dgm:pt modelId="{6443D3C9-D312-44F7-8ECB-FD9383087FA7}" type="pres">
      <dgm:prSet presAssocID="{5211617B-653B-4656-9095-27ACB1DF24E6}" presName="compNode" presStyleCnt="0"/>
      <dgm:spPr/>
    </dgm:pt>
    <dgm:pt modelId="{DA382AD4-2D48-496C-8BC5-D004775089E0}" type="pres">
      <dgm:prSet presAssocID="{5211617B-653B-4656-9095-27ACB1DF24E6}" presName="bgRect" presStyleLbl="bgShp" presStyleIdx="3" presStyleCnt="4"/>
      <dgm:spPr/>
    </dgm:pt>
    <dgm:pt modelId="{EE516257-41E5-4D14-B225-AB02D01F2D10}" type="pres">
      <dgm:prSet presAssocID="{5211617B-653B-4656-9095-27ACB1DF24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521DE4F-4CCE-4556-9502-5385CAB6FADC}" type="pres">
      <dgm:prSet presAssocID="{5211617B-653B-4656-9095-27ACB1DF24E6}" presName="spaceRect" presStyleCnt="0"/>
      <dgm:spPr/>
    </dgm:pt>
    <dgm:pt modelId="{B9F17D81-4ED4-4EEB-B1BD-C5D7C3B6EA09}" type="pres">
      <dgm:prSet presAssocID="{5211617B-653B-4656-9095-27ACB1DF24E6}" presName="parTx" presStyleLbl="revTx" presStyleIdx="6" presStyleCnt="8">
        <dgm:presLayoutVars>
          <dgm:chMax val="0"/>
          <dgm:chPref val="0"/>
        </dgm:presLayoutVars>
      </dgm:prSet>
      <dgm:spPr/>
    </dgm:pt>
    <dgm:pt modelId="{D7B4655D-416A-4F19-8258-ADE69146E115}" type="pres">
      <dgm:prSet presAssocID="{5211617B-653B-4656-9095-27ACB1DF24E6}" presName="desTx" presStyleLbl="revTx" presStyleIdx="7" presStyleCnt="8">
        <dgm:presLayoutVars/>
      </dgm:prSet>
      <dgm:spPr/>
    </dgm:pt>
  </dgm:ptLst>
  <dgm:cxnLst>
    <dgm:cxn modelId="{A39C2D27-C86E-467F-B624-3979983D2439}" srcId="{E98C6628-99D9-4714-B245-1435BAB96978}" destId="{54153D77-8E7A-450E-B8F8-F201EBB8B93C}" srcOrd="0" destOrd="0" parTransId="{43B33F3B-6BEB-4372-969C-E597678F657D}" sibTransId="{64C02B67-4D2F-4FD2-82B3-42147FD56F06}"/>
    <dgm:cxn modelId="{8CA8D029-30DD-415B-84BD-51869DFDBF2D}" srcId="{12536F7F-C9AC-4352-B5A6-81C92D351D08}" destId="{68815D19-3672-4F42-BFC9-A54A94003D51}" srcOrd="0" destOrd="0" parTransId="{24077F10-160B-4389-87D1-8A7142917E9A}" sibTransId="{4FBE72A3-DCFC-41AD-97AA-A2581E587942}"/>
    <dgm:cxn modelId="{42492A38-91E3-8E4D-BEEF-693CFE42C78C}" type="presOf" srcId="{12536F7F-C9AC-4352-B5A6-81C92D351D08}" destId="{B0B127F4-2EE9-4E95-B31A-2D84D6D14199}" srcOrd="0" destOrd="0" presId="urn:microsoft.com/office/officeart/2018/2/layout/IconVerticalSolidList"/>
    <dgm:cxn modelId="{90D19C68-EFA0-4BCE-9280-5243E9D03C3A}" srcId="{68815D19-3672-4F42-BFC9-A54A94003D51}" destId="{84E46068-0DD2-4847-86F8-BAF595C3D2F7}" srcOrd="0" destOrd="0" parTransId="{39D97077-2D31-43E7-8D36-EA482536844A}" sibTransId="{CCA8A6E8-4B5C-4D8A-B443-F00A3CA7BF50}"/>
    <dgm:cxn modelId="{A416D682-1F34-4C96-80FF-01A8CD6363CD}" srcId="{12536F7F-C9AC-4352-B5A6-81C92D351D08}" destId="{5211617B-653B-4656-9095-27ACB1DF24E6}" srcOrd="3" destOrd="0" parTransId="{BE7CAED2-5E7A-4BE1-ACBB-97AB7309CE6F}" sibTransId="{4A752ED3-6390-4E71-8C46-D16BB179FA34}"/>
    <dgm:cxn modelId="{83BE6C9D-7120-4606-86D2-3B531D7C9597}" srcId="{5211617B-653B-4656-9095-27ACB1DF24E6}" destId="{5F65FB26-832A-4025-AEE8-466900694292}" srcOrd="1" destOrd="0" parTransId="{FAB2E470-75B7-4A4F-AF29-E8FDB3772D9A}" sibTransId="{7365F978-B90C-4AA2-A3B8-5DDFA72DEAC5}"/>
    <dgm:cxn modelId="{660DB6A4-5C4B-FF4D-86A7-B660A242D300}" type="presOf" srcId="{F22F7699-30AE-4B93-BDDD-F4D75C45B687}" destId="{D7B4655D-416A-4F19-8258-ADE69146E115}" srcOrd="0" destOrd="0" presId="urn:microsoft.com/office/officeart/2018/2/layout/IconVerticalSolidList"/>
    <dgm:cxn modelId="{8D1D5CB6-35F7-7946-BBC1-E9FD13C052AF}" type="presOf" srcId="{84E46068-0DD2-4847-86F8-BAF595C3D2F7}" destId="{003BE05E-E315-4D3C-BEC0-9B91AAE55A3D}" srcOrd="0" destOrd="0" presId="urn:microsoft.com/office/officeart/2018/2/layout/IconVerticalSolidList"/>
    <dgm:cxn modelId="{437F42B8-BD34-A84D-9172-75F48E458952}" type="presOf" srcId="{E98C6628-99D9-4714-B245-1435BAB96978}" destId="{70FD5B2F-3DE1-4776-8462-240987D09661}" srcOrd="0" destOrd="0" presId="urn:microsoft.com/office/officeart/2018/2/layout/IconVerticalSolidList"/>
    <dgm:cxn modelId="{D3FEFFBD-B987-7848-9EAB-616513CB41A3}" type="presOf" srcId="{68815D19-3672-4F42-BFC9-A54A94003D51}" destId="{BE7465B4-97BC-471D-A72D-F1EC73C560A8}" srcOrd="0" destOrd="0" presId="urn:microsoft.com/office/officeart/2018/2/layout/IconVerticalSolidList"/>
    <dgm:cxn modelId="{932A4FC1-3DE3-459D-BF41-CD0378752E62}" srcId="{5211617B-653B-4656-9095-27ACB1DF24E6}" destId="{F22F7699-30AE-4B93-BDDD-F4D75C45B687}" srcOrd="0" destOrd="0" parTransId="{BBBC8F86-4339-40B7-A902-687F73D2DB78}" sibTransId="{E657F4B5-3CC0-400F-8989-5AADD50E215A}"/>
    <dgm:cxn modelId="{80D17BC8-E008-114F-B0D1-5E3FF36B9A66}" type="presOf" srcId="{250E511F-2270-4849-A98E-60CDE35D94B7}" destId="{0E746B25-0159-4137-B08E-48340C59B5D4}" srcOrd="0" destOrd="0" presId="urn:microsoft.com/office/officeart/2018/2/layout/IconVerticalSolidList"/>
    <dgm:cxn modelId="{212458CF-27D5-450A-85DB-60B97A6C3195}" srcId="{12536F7F-C9AC-4352-B5A6-81C92D351D08}" destId="{250E511F-2270-4849-A98E-60CDE35D94B7}" srcOrd="2" destOrd="0" parTransId="{BD447410-EE8C-4F23-9644-D905D64B9706}" sibTransId="{29D5D4BD-6D28-431C-BF4B-BE6DD23ED01F}"/>
    <dgm:cxn modelId="{11B769CF-8763-4FDB-93FC-A371795DE3EE}" srcId="{12536F7F-C9AC-4352-B5A6-81C92D351D08}" destId="{E98C6628-99D9-4714-B245-1435BAB96978}" srcOrd="1" destOrd="0" parTransId="{A60AABD1-8073-4921-81EB-98656135972E}" sibTransId="{86DE3DAB-2F01-4E2E-9490-61A9367357BF}"/>
    <dgm:cxn modelId="{7AEE9EE8-8E3C-EF4D-BACD-B1E9D990E12E}" type="presOf" srcId="{54153D77-8E7A-450E-B8F8-F201EBB8B93C}" destId="{31234295-D14F-4A04-BD63-2431216184C4}" srcOrd="0" destOrd="0" presId="urn:microsoft.com/office/officeart/2018/2/layout/IconVerticalSolidList"/>
    <dgm:cxn modelId="{D81DF8ED-9083-4E47-AED6-CEB74F49E151}" type="presOf" srcId="{5211617B-653B-4656-9095-27ACB1DF24E6}" destId="{B9F17D81-4ED4-4EEB-B1BD-C5D7C3B6EA09}" srcOrd="0" destOrd="0" presId="urn:microsoft.com/office/officeart/2018/2/layout/IconVerticalSolidList"/>
    <dgm:cxn modelId="{205C77F1-15F3-DD49-A9FD-75BC31BCA926}" type="presOf" srcId="{5048F2E0-E7A5-4514-BC4A-4A5F860A93A5}" destId="{28A3ABAC-12D4-4603-94B3-BE3074213706}" srcOrd="0" destOrd="0" presId="urn:microsoft.com/office/officeart/2018/2/layout/IconVerticalSolidList"/>
    <dgm:cxn modelId="{AB1B93F3-D919-4E31-B221-72EC9C81ADDF}" srcId="{250E511F-2270-4849-A98E-60CDE35D94B7}" destId="{5048F2E0-E7A5-4514-BC4A-4A5F860A93A5}" srcOrd="0" destOrd="0" parTransId="{09CEAE86-6822-4525-8966-BFA1974F17A4}" sibTransId="{2BA2FD7A-F110-4794-A14E-05D05596FB4B}"/>
    <dgm:cxn modelId="{868D20FB-D893-C64B-92B8-BD8FDB487870}" type="presOf" srcId="{5F65FB26-832A-4025-AEE8-466900694292}" destId="{D7B4655D-416A-4F19-8258-ADE69146E115}" srcOrd="0" destOrd="1" presId="urn:microsoft.com/office/officeart/2018/2/layout/IconVerticalSolidList"/>
    <dgm:cxn modelId="{ADF76BF6-472E-EB49-BD5E-E5204840699F}" type="presParOf" srcId="{B0B127F4-2EE9-4E95-B31A-2D84D6D14199}" destId="{25567106-A6D2-4259-BB71-A9C0CC4E132B}" srcOrd="0" destOrd="0" presId="urn:microsoft.com/office/officeart/2018/2/layout/IconVerticalSolidList"/>
    <dgm:cxn modelId="{42D28720-8ED0-3A45-B489-1C65447219EA}" type="presParOf" srcId="{25567106-A6D2-4259-BB71-A9C0CC4E132B}" destId="{35369A67-352C-4795-8B42-30B43FE6BE7F}" srcOrd="0" destOrd="0" presId="urn:microsoft.com/office/officeart/2018/2/layout/IconVerticalSolidList"/>
    <dgm:cxn modelId="{3095C56F-0252-ED46-8075-9B1727D99CD8}" type="presParOf" srcId="{25567106-A6D2-4259-BB71-A9C0CC4E132B}" destId="{E3C6B2C7-A24B-47E6-B057-26342CB98D88}" srcOrd="1" destOrd="0" presId="urn:microsoft.com/office/officeart/2018/2/layout/IconVerticalSolidList"/>
    <dgm:cxn modelId="{DB84C2AA-88E3-6D46-9A29-03539263E03D}" type="presParOf" srcId="{25567106-A6D2-4259-BB71-A9C0CC4E132B}" destId="{CDAB3EDD-8079-4812-B27D-A27602634552}" srcOrd="2" destOrd="0" presId="urn:microsoft.com/office/officeart/2018/2/layout/IconVerticalSolidList"/>
    <dgm:cxn modelId="{CDA797BC-A007-0348-A042-3E6E2CAD6D38}" type="presParOf" srcId="{25567106-A6D2-4259-BB71-A9C0CC4E132B}" destId="{BE7465B4-97BC-471D-A72D-F1EC73C560A8}" srcOrd="3" destOrd="0" presId="urn:microsoft.com/office/officeart/2018/2/layout/IconVerticalSolidList"/>
    <dgm:cxn modelId="{C0419040-FB6B-884E-9EBE-196B1E45AA49}" type="presParOf" srcId="{25567106-A6D2-4259-BB71-A9C0CC4E132B}" destId="{003BE05E-E315-4D3C-BEC0-9B91AAE55A3D}" srcOrd="4" destOrd="0" presId="urn:microsoft.com/office/officeart/2018/2/layout/IconVerticalSolidList"/>
    <dgm:cxn modelId="{58E8D11A-6BD4-4F4F-8D7A-DEC68905E859}" type="presParOf" srcId="{B0B127F4-2EE9-4E95-B31A-2D84D6D14199}" destId="{10E8C1DE-4B5A-40D7-A5CD-519916E3E8D3}" srcOrd="1" destOrd="0" presId="urn:microsoft.com/office/officeart/2018/2/layout/IconVerticalSolidList"/>
    <dgm:cxn modelId="{5AC5F0D8-98D5-3A4E-BAAC-51FEEED5313A}" type="presParOf" srcId="{B0B127F4-2EE9-4E95-B31A-2D84D6D14199}" destId="{DAA5005F-4FC1-473C-95FE-D901FDBE320F}" srcOrd="2" destOrd="0" presId="urn:microsoft.com/office/officeart/2018/2/layout/IconVerticalSolidList"/>
    <dgm:cxn modelId="{106FF167-E389-DE4E-B3AD-E27B000718FA}" type="presParOf" srcId="{DAA5005F-4FC1-473C-95FE-D901FDBE320F}" destId="{4DC6B010-61BC-4E13-BECA-1DABCC0C8AAF}" srcOrd="0" destOrd="0" presId="urn:microsoft.com/office/officeart/2018/2/layout/IconVerticalSolidList"/>
    <dgm:cxn modelId="{6AD47930-CA7C-AF46-9DEA-2B80947CDFAE}" type="presParOf" srcId="{DAA5005F-4FC1-473C-95FE-D901FDBE320F}" destId="{45680F01-E3D2-4C32-9F93-C0C73CF4B47F}" srcOrd="1" destOrd="0" presId="urn:microsoft.com/office/officeart/2018/2/layout/IconVerticalSolidList"/>
    <dgm:cxn modelId="{2D3AAE2E-3B38-834C-9E24-92C5017D9D45}" type="presParOf" srcId="{DAA5005F-4FC1-473C-95FE-D901FDBE320F}" destId="{AD5C86ED-D4CA-4EB4-9C9E-1743976CECEC}" srcOrd="2" destOrd="0" presId="urn:microsoft.com/office/officeart/2018/2/layout/IconVerticalSolidList"/>
    <dgm:cxn modelId="{DF21569B-6AE9-6E49-A97D-87CB03F26717}" type="presParOf" srcId="{DAA5005F-4FC1-473C-95FE-D901FDBE320F}" destId="{70FD5B2F-3DE1-4776-8462-240987D09661}" srcOrd="3" destOrd="0" presId="urn:microsoft.com/office/officeart/2018/2/layout/IconVerticalSolidList"/>
    <dgm:cxn modelId="{B5DD083F-845C-1A47-9FD8-83AA89341E22}" type="presParOf" srcId="{DAA5005F-4FC1-473C-95FE-D901FDBE320F}" destId="{31234295-D14F-4A04-BD63-2431216184C4}" srcOrd="4" destOrd="0" presId="urn:microsoft.com/office/officeart/2018/2/layout/IconVerticalSolidList"/>
    <dgm:cxn modelId="{1476270C-CD8B-1C44-9FC4-089F618E97C0}" type="presParOf" srcId="{B0B127F4-2EE9-4E95-B31A-2D84D6D14199}" destId="{4DD99E4F-CC81-46EA-BF20-867036DFA239}" srcOrd="3" destOrd="0" presId="urn:microsoft.com/office/officeart/2018/2/layout/IconVerticalSolidList"/>
    <dgm:cxn modelId="{C63C082E-F7F6-4B40-A604-DF39437CDD3E}" type="presParOf" srcId="{B0B127F4-2EE9-4E95-B31A-2D84D6D14199}" destId="{C04607E7-DCE4-440F-B691-E925FA554DFC}" srcOrd="4" destOrd="0" presId="urn:microsoft.com/office/officeart/2018/2/layout/IconVerticalSolidList"/>
    <dgm:cxn modelId="{88D8AFC1-B6B3-1442-9339-73CBF7144D82}" type="presParOf" srcId="{C04607E7-DCE4-440F-B691-E925FA554DFC}" destId="{293C7C2B-1730-433B-B0BF-BACA2208AA27}" srcOrd="0" destOrd="0" presId="urn:microsoft.com/office/officeart/2018/2/layout/IconVerticalSolidList"/>
    <dgm:cxn modelId="{EF2F9847-0F60-A64F-9A79-5FF28DCA9393}" type="presParOf" srcId="{C04607E7-DCE4-440F-B691-E925FA554DFC}" destId="{C12202BF-5265-4909-AC20-E81023863A98}" srcOrd="1" destOrd="0" presId="urn:microsoft.com/office/officeart/2018/2/layout/IconVerticalSolidList"/>
    <dgm:cxn modelId="{639E40F4-1C0F-E04E-BA4F-78B9444E0122}" type="presParOf" srcId="{C04607E7-DCE4-440F-B691-E925FA554DFC}" destId="{771DCA6F-202C-45EE-820D-A4A269C60A8F}" srcOrd="2" destOrd="0" presId="urn:microsoft.com/office/officeart/2018/2/layout/IconVerticalSolidList"/>
    <dgm:cxn modelId="{23B10A10-F546-C748-80A2-816EF741DD6A}" type="presParOf" srcId="{C04607E7-DCE4-440F-B691-E925FA554DFC}" destId="{0E746B25-0159-4137-B08E-48340C59B5D4}" srcOrd="3" destOrd="0" presId="urn:microsoft.com/office/officeart/2018/2/layout/IconVerticalSolidList"/>
    <dgm:cxn modelId="{FCCB54CD-CE91-7E42-8078-7CA7DE7953FE}" type="presParOf" srcId="{C04607E7-DCE4-440F-B691-E925FA554DFC}" destId="{28A3ABAC-12D4-4603-94B3-BE3074213706}" srcOrd="4" destOrd="0" presId="urn:microsoft.com/office/officeart/2018/2/layout/IconVerticalSolidList"/>
    <dgm:cxn modelId="{90AC0BCC-3CD1-4B45-B536-E5FE2A448A71}" type="presParOf" srcId="{B0B127F4-2EE9-4E95-B31A-2D84D6D14199}" destId="{F32AF3BD-29D2-4AB1-9BB5-010B8F1B7348}" srcOrd="5" destOrd="0" presId="urn:microsoft.com/office/officeart/2018/2/layout/IconVerticalSolidList"/>
    <dgm:cxn modelId="{8F69EC2E-FB28-DD41-8C1C-3ADD74A097C6}" type="presParOf" srcId="{B0B127F4-2EE9-4E95-B31A-2D84D6D14199}" destId="{6443D3C9-D312-44F7-8ECB-FD9383087FA7}" srcOrd="6" destOrd="0" presId="urn:microsoft.com/office/officeart/2018/2/layout/IconVerticalSolidList"/>
    <dgm:cxn modelId="{DCA2C58C-7BC0-9141-BFC6-6DFDD774601C}" type="presParOf" srcId="{6443D3C9-D312-44F7-8ECB-FD9383087FA7}" destId="{DA382AD4-2D48-496C-8BC5-D004775089E0}" srcOrd="0" destOrd="0" presId="urn:microsoft.com/office/officeart/2018/2/layout/IconVerticalSolidList"/>
    <dgm:cxn modelId="{0AC82FB4-BDA9-CA4F-943C-C12935DDF34A}" type="presParOf" srcId="{6443D3C9-D312-44F7-8ECB-FD9383087FA7}" destId="{EE516257-41E5-4D14-B225-AB02D01F2D10}" srcOrd="1" destOrd="0" presId="urn:microsoft.com/office/officeart/2018/2/layout/IconVerticalSolidList"/>
    <dgm:cxn modelId="{01644A0E-323A-B744-8533-8BB04260EC0C}" type="presParOf" srcId="{6443D3C9-D312-44F7-8ECB-FD9383087FA7}" destId="{8521DE4F-4CCE-4556-9502-5385CAB6FADC}" srcOrd="2" destOrd="0" presId="urn:microsoft.com/office/officeart/2018/2/layout/IconVerticalSolidList"/>
    <dgm:cxn modelId="{D04299A9-BC48-694F-9E50-12D54A06EDA6}" type="presParOf" srcId="{6443D3C9-D312-44F7-8ECB-FD9383087FA7}" destId="{B9F17D81-4ED4-4EEB-B1BD-C5D7C3B6EA09}" srcOrd="3" destOrd="0" presId="urn:microsoft.com/office/officeart/2018/2/layout/IconVerticalSolidList"/>
    <dgm:cxn modelId="{C9190F7F-8C4F-9346-B90A-746398A9B8F9}" type="presParOf" srcId="{6443D3C9-D312-44F7-8ECB-FD9383087FA7}" destId="{D7B4655D-416A-4F19-8258-ADE69146E1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2CF248D-D9A6-4A11-9D3A-C8FDE97C922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B85080-AC6D-4C03-A6BC-842F761841E9}">
      <dgm:prSet/>
      <dgm:spPr/>
      <dgm:t>
        <a:bodyPr/>
        <a:lstStyle/>
        <a:p>
          <a:r>
            <a:rPr lang="en-US" b="1"/>
            <a:t>Why Random Forest?</a:t>
          </a:r>
          <a:endParaRPr lang="en-US"/>
        </a:p>
      </dgm:t>
    </dgm:pt>
    <dgm:pt modelId="{A85D08BC-6892-4C59-9A8E-F50602430A99}" type="parTrans" cxnId="{7036C2CC-49D6-40A8-8E2B-1C11DF85BC69}">
      <dgm:prSet/>
      <dgm:spPr/>
      <dgm:t>
        <a:bodyPr/>
        <a:lstStyle/>
        <a:p>
          <a:endParaRPr lang="en-US"/>
        </a:p>
      </dgm:t>
    </dgm:pt>
    <dgm:pt modelId="{416C604B-3135-4607-B923-5E566556DCDF}" type="sibTrans" cxnId="{7036C2CC-49D6-40A8-8E2B-1C11DF85BC69}">
      <dgm:prSet/>
      <dgm:spPr/>
      <dgm:t>
        <a:bodyPr/>
        <a:lstStyle/>
        <a:p>
          <a:endParaRPr lang="en-US"/>
        </a:p>
      </dgm:t>
    </dgm:pt>
    <dgm:pt modelId="{B12DB1D1-526C-44DF-BEB7-92AF2832162F}">
      <dgm:prSet/>
      <dgm:spPr/>
      <dgm:t>
        <a:bodyPr/>
        <a:lstStyle/>
        <a:p>
          <a:r>
            <a:rPr lang="en-US"/>
            <a:t>Achieved the highest accuracy and F1 score among all models.</a:t>
          </a:r>
        </a:p>
      </dgm:t>
    </dgm:pt>
    <dgm:pt modelId="{EE2CFD78-2792-42EE-B4C6-7C8840F145A0}" type="parTrans" cxnId="{D9191BB7-E277-4351-B384-1064073A56EA}">
      <dgm:prSet/>
      <dgm:spPr/>
      <dgm:t>
        <a:bodyPr/>
        <a:lstStyle/>
        <a:p>
          <a:endParaRPr lang="en-US"/>
        </a:p>
      </dgm:t>
    </dgm:pt>
    <dgm:pt modelId="{A1152157-FCF0-4E3E-B8A4-E24775F8E275}" type="sibTrans" cxnId="{D9191BB7-E277-4351-B384-1064073A56EA}">
      <dgm:prSet/>
      <dgm:spPr/>
      <dgm:t>
        <a:bodyPr/>
        <a:lstStyle/>
        <a:p>
          <a:endParaRPr lang="en-US"/>
        </a:p>
      </dgm:t>
    </dgm:pt>
    <dgm:pt modelId="{23031C8F-F5F6-403C-AB2D-A17DCC01B3F7}">
      <dgm:prSet/>
      <dgm:spPr/>
      <dgm:t>
        <a:bodyPr/>
        <a:lstStyle/>
        <a:p>
          <a:r>
            <a:rPr lang="en-US" dirty="0"/>
            <a:t>Performed well on both interacting (Class 1) and non-interacting (Class 0) drug pairs.</a:t>
          </a:r>
        </a:p>
      </dgm:t>
    </dgm:pt>
    <dgm:pt modelId="{B82C058D-F8B9-4112-974F-D5B39FE5D138}" type="parTrans" cxnId="{692FDDA2-735E-4B75-B5F8-1F95FFD091CB}">
      <dgm:prSet/>
      <dgm:spPr/>
      <dgm:t>
        <a:bodyPr/>
        <a:lstStyle/>
        <a:p>
          <a:endParaRPr lang="en-US"/>
        </a:p>
      </dgm:t>
    </dgm:pt>
    <dgm:pt modelId="{61E6DD79-1765-427E-86A2-E652A8933EC0}" type="sibTrans" cxnId="{692FDDA2-735E-4B75-B5F8-1F95FFD091CB}">
      <dgm:prSet/>
      <dgm:spPr/>
      <dgm:t>
        <a:bodyPr/>
        <a:lstStyle/>
        <a:p>
          <a:endParaRPr lang="en-US"/>
        </a:p>
      </dgm:t>
    </dgm:pt>
    <dgm:pt modelId="{48330FDB-8360-4323-B66C-646D3C7FF29C}">
      <dgm:prSet/>
      <dgm:spPr/>
      <dgm:t>
        <a:bodyPr/>
        <a:lstStyle/>
        <a:p>
          <a:r>
            <a:rPr lang="en-US"/>
            <a:t>Robust to overfitting due to ensemble learning.</a:t>
          </a:r>
        </a:p>
      </dgm:t>
    </dgm:pt>
    <dgm:pt modelId="{DD58CC0F-31A9-4921-B674-BCEB4F8D86A4}" type="parTrans" cxnId="{898EEA7D-A596-42B2-8072-387145284F76}">
      <dgm:prSet/>
      <dgm:spPr/>
      <dgm:t>
        <a:bodyPr/>
        <a:lstStyle/>
        <a:p>
          <a:endParaRPr lang="en-US"/>
        </a:p>
      </dgm:t>
    </dgm:pt>
    <dgm:pt modelId="{6E7132DC-5D8E-42DC-B9F6-EE177EA364D8}" type="sibTrans" cxnId="{898EEA7D-A596-42B2-8072-387145284F76}">
      <dgm:prSet/>
      <dgm:spPr/>
      <dgm:t>
        <a:bodyPr/>
        <a:lstStyle/>
        <a:p>
          <a:endParaRPr lang="en-US"/>
        </a:p>
      </dgm:t>
    </dgm:pt>
    <dgm:pt modelId="{D97E0815-9F38-45D9-929E-889DE32A7C91}">
      <dgm:prSet/>
      <dgm:spPr/>
      <dgm:t>
        <a:bodyPr/>
        <a:lstStyle/>
        <a:p>
          <a:r>
            <a:rPr lang="en-US" b="1"/>
            <a:t>1. Performance Metrics:</a:t>
          </a:r>
          <a:endParaRPr lang="en-US"/>
        </a:p>
      </dgm:t>
    </dgm:pt>
    <dgm:pt modelId="{919775DE-C86E-4151-B402-D0B2F8F459C8}" type="parTrans" cxnId="{1501A3F8-9B46-4EF3-B1EB-39293D151B1F}">
      <dgm:prSet/>
      <dgm:spPr/>
      <dgm:t>
        <a:bodyPr/>
        <a:lstStyle/>
        <a:p>
          <a:endParaRPr lang="en-US"/>
        </a:p>
      </dgm:t>
    </dgm:pt>
    <dgm:pt modelId="{3F43099A-ABA9-4DB0-BEE7-9188697CD8EB}" type="sibTrans" cxnId="{1501A3F8-9B46-4EF3-B1EB-39293D151B1F}">
      <dgm:prSet/>
      <dgm:spPr/>
      <dgm:t>
        <a:bodyPr/>
        <a:lstStyle/>
        <a:p>
          <a:endParaRPr lang="en-US"/>
        </a:p>
      </dgm:t>
    </dgm:pt>
    <dgm:pt modelId="{1BA80A75-B045-4222-8BB4-E903AF3FB96B}">
      <dgm:prSet/>
      <dgm:spPr/>
      <dgm:t>
        <a:bodyPr/>
        <a:lstStyle/>
        <a:p>
          <a:r>
            <a:rPr lang="en-US" b="1"/>
            <a:t>Accuracy:</a:t>
          </a:r>
          <a:r>
            <a:rPr lang="en-US"/>
            <a:t> 64.89%</a:t>
          </a:r>
        </a:p>
      </dgm:t>
    </dgm:pt>
    <dgm:pt modelId="{E5074F37-EC8F-4ECC-BB51-1C74B42872AB}" type="parTrans" cxnId="{ADCCA531-CC89-4051-9029-6D69878E1A19}">
      <dgm:prSet/>
      <dgm:spPr/>
      <dgm:t>
        <a:bodyPr/>
        <a:lstStyle/>
        <a:p>
          <a:endParaRPr lang="en-US"/>
        </a:p>
      </dgm:t>
    </dgm:pt>
    <dgm:pt modelId="{B9272E54-2BE0-44F2-991D-F2EE295AA0F3}" type="sibTrans" cxnId="{ADCCA531-CC89-4051-9029-6D69878E1A19}">
      <dgm:prSet/>
      <dgm:spPr/>
      <dgm:t>
        <a:bodyPr/>
        <a:lstStyle/>
        <a:p>
          <a:endParaRPr lang="en-US"/>
        </a:p>
      </dgm:t>
    </dgm:pt>
    <dgm:pt modelId="{E17E6665-F411-4FAE-B102-32926D602980}">
      <dgm:prSet/>
      <dgm:spPr/>
      <dgm:t>
        <a:bodyPr/>
        <a:lstStyle/>
        <a:p>
          <a:r>
            <a:rPr lang="en-US" b="1"/>
            <a:t>F1 Score:</a:t>
          </a:r>
          <a:r>
            <a:rPr lang="en-US"/>
            <a:t> 59.01%</a:t>
          </a:r>
        </a:p>
      </dgm:t>
    </dgm:pt>
    <dgm:pt modelId="{741CDE45-A0BD-491E-AA10-F0F87E9F52FF}" type="parTrans" cxnId="{605BA8A1-89DB-476B-B4F2-CECF20E509A3}">
      <dgm:prSet/>
      <dgm:spPr/>
      <dgm:t>
        <a:bodyPr/>
        <a:lstStyle/>
        <a:p>
          <a:endParaRPr lang="en-US"/>
        </a:p>
      </dgm:t>
    </dgm:pt>
    <dgm:pt modelId="{A2070A5F-D69E-4776-94A6-54C009371B4A}" type="sibTrans" cxnId="{605BA8A1-89DB-476B-B4F2-CECF20E509A3}">
      <dgm:prSet/>
      <dgm:spPr/>
      <dgm:t>
        <a:bodyPr/>
        <a:lstStyle/>
        <a:p>
          <a:endParaRPr lang="en-US"/>
        </a:p>
      </dgm:t>
    </dgm:pt>
    <dgm:pt modelId="{76C3ABF6-1A8E-4CF4-9AF2-653FDC73F0E7}">
      <dgm:prSet/>
      <dgm:spPr/>
      <dgm:t>
        <a:bodyPr/>
        <a:lstStyle/>
        <a:p>
          <a:r>
            <a:rPr lang="en-US" b="1"/>
            <a:t>Precision:</a:t>
          </a:r>
          <a:r>
            <a:rPr lang="en-US"/>
            <a:t> 71.02%</a:t>
          </a:r>
        </a:p>
      </dgm:t>
    </dgm:pt>
    <dgm:pt modelId="{A5C60923-57C7-4605-A345-5978DBFD6A50}" type="parTrans" cxnId="{156FDA24-B760-48BF-9557-2818DFB17429}">
      <dgm:prSet/>
      <dgm:spPr/>
      <dgm:t>
        <a:bodyPr/>
        <a:lstStyle/>
        <a:p>
          <a:endParaRPr lang="en-US"/>
        </a:p>
      </dgm:t>
    </dgm:pt>
    <dgm:pt modelId="{E1F76183-7AF6-45FA-B386-F8D3A1BEDFF3}" type="sibTrans" cxnId="{156FDA24-B760-48BF-9557-2818DFB17429}">
      <dgm:prSet/>
      <dgm:spPr/>
      <dgm:t>
        <a:bodyPr/>
        <a:lstStyle/>
        <a:p>
          <a:endParaRPr lang="en-US"/>
        </a:p>
      </dgm:t>
    </dgm:pt>
    <dgm:pt modelId="{682AA092-5164-4A84-814B-989272D55829}">
      <dgm:prSet/>
      <dgm:spPr/>
      <dgm:t>
        <a:bodyPr/>
        <a:lstStyle/>
        <a:p>
          <a:r>
            <a:rPr lang="en-US" b="1"/>
            <a:t>Recall:</a:t>
          </a:r>
          <a:r>
            <a:rPr lang="en-US"/>
            <a:t> 50.00%</a:t>
          </a:r>
        </a:p>
      </dgm:t>
    </dgm:pt>
    <dgm:pt modelId="{549FFB41-B223-4667-BCEE-CD8FB8C4602B}" type="parTrans" cxnId="{5E05F553-1A58-41D8-B2C0-1E2A8800BCCA}">
      <dgm:prSet/>
      <dgm:spPr/>
      <dgm:t>
        <a:bodyPr/>
        <a:lstStyle/>
        <a:p>
          <a:endParaRPr lang="en-US"/>
        </a:p>
      </dgm:t>
    </dgm:pt>
    <dgm:pt modelId="{3D566C46-AA3B-4B1C-A9F8-DD7602B489A5}" type="sibTrans" cxnId="{5E05F553-1A58-41D8-B2C0-1E2A8800BCCA}">
      <dgm:prSet/>
      <dgm:spPr/>
      <dgm:t>
        <a:bodyPr/>
        <a:lstStyle/>
        <a:p>
          <a:endParaRPr lang="en-US"/>
        </a:p>
      </dgm:t>
    </dgm:pt>
    <dgm:pt modelId="{586BDA46-0F1F-4975-B27B-71E5147AC050}">
      <dgm:prSet/>
      <dgm:spPr/>
      <dgm:t>
        <a:bodyPr/>
        <a:lstStyle/>
        <a:p>
          <a:r>
            <a:rPr lang="en-US" b="1"/>
            <a:t>2. Best Hyperparameters:</a:t>
          </a:r>
          <a:endParaRPr lang="en-US"/>
        </a:p>
      </dgm:t>
    </dgm:pt>
    <dgm:pt modelId="{62F8AFA9-B1D5-40CF-AF8C-C80D08FBC6CF}" type="parTrans" cxnId="{54EABBBB-E3C7-465F-9552-E1B6D78DA2A7}">
      <dgm:prSet/>
      <dgm:spPr/>
      <dgm:t>
        <a:bodyPr/>
        <a:lstStyle/>
        <a:p>
          <a:endParaRPr lang="en-US"/>
        </a:p>
      </dgm:t>
    </dgm:pt>
    <dgm:pt modelId="{8E974B9E-9389-4125-B1EF-24A48A511347}" type="sibTrans" cxnId="{54EABBBB-E3C7-465F-9552-E1B6D78DA2A7}">
      <dgm:prSet/>
      <dgm:spPr/>
      <dgm:t>
        <a:bodyPr/>
        <a:lstStyle/>
        <a:p>
          <a:endParaRPr lang="en-US"/>
        </a:p>
      </dgm:t>
    </dgm:pt>
    <dgm:pt modelId="{0802F0E7-9FB8-49F8-8427-10E76EE5239C}">
      <dgm:prSet/>
      <dgm:spPr/>
      <dgm:t>
        <a:bodyPr/>
        <a:lstStyle/>
        <a:p>
          <a:r>
            <a:rPr lang="en-US"/>
            <a:t>n_estimators: 500</a:t>
          </a:r>
        </a:p>
      </dgm:t>
    </dgm:pt>
    <dgm:pt modelId="{5BEC9F8F-2793-4626-9F75-840117A555C8}" type="parTrans" cxnId="{DC5A8CD9-F6B5-4FF8-8BB1-289779471C51}">
      <dgm:prSet/>
      <dgm:spPr/>
      <dgm:t>
        <a:bodyPr/>
        <a:lstStyle/>
        <a:p>
          <a:endParaRPr lang="en-US"/>
        </a:p>
      </dgm:t>
    </dgm:pt>
    <dgm:pt modelId="{2B6098D8-A364-41F8-B819-6B998DE6341E}" type="sibTrans" cxnId="{DC5A8CD9-F6B5-4FF8-8BB1-289779471C51}">
      <dgm:prSet/>
      <dgm:spPr/>
      <dgm:t>
        <a:bodyPr/>
        <a:lstStyle/>
        <a:p>
          <a:endParaRPr lang="en-US"/>
        </a:p>
      </dgm:t>
    </dgm:pt>
    <dgm:pt modelId="{AF109914-9D4D-4548-9A70-1210C30586C5}">
      <dgm:prSet/>
      <dgm:spPr/>
      <dgm:t>
        <a:bodyPr/>
        <a:lstStyle/>
        <a:p>
          <a:r>
            <a:rPr lang="en-US"/>
            <a:t>max_depth: 10</a:t>
          </a:r>
        </a:p>
      </dgm:t>
    </dgm:pt>
    <dgm:pt modelId="{53846DC5-AE79-49A9-98E7-2FDBCBE32A55}" type="parTrans" cxnId="{5D45B7F8-0AF0-4A71-9FC5-6363847C22BB}">
      <dgm:prSet/>
      <dgm:spPr/>
      <dgm:t>
        <a:bodyPr/>
        <a:lstStyle/>
        <a:p>
          <a:endParaRPr lang="en-US"/>
        </a:p>
      </dgm:t>
    </dgm:pt>
    <dgm:pt modelId="{898BC41F-E05F-4F9A-A6D4-BA8557464D19}" type="sibTrans" cxnId="{5D45B7F8-0AF0-4A71-9FC5-6363847C22BB}">
      <dgm:prSet/>
      <dgm:spPr/>
      <dgm:t>
        <a:bodyPr/>
        <a:lstStyle/>
        <a:p>
          <a:endParaRPr lang="en-US"/>
        </a:p>
      </dgm:t>
    </dgm:pt>
    <dgm:pt modelId="{E66D1609-73CD-4ED0-99B9-D35C3965E7CA}">
      <dgm:prSet/>
      <dgm:spPr/>
      <dgm:t>
        <a:bodyPr/>
        <a:lstStyle/>
        <a:p>
          <a:r>
            <a:rPr lang="en-US"/>
            <a:t>min_samples_split: 5</a:t>
          </a:r>
        </a:p>
      </dgm:t>
    </dgm:pt>
    <dgm:pt modelId="{EC0492FA-347C-4636-B8FF-414BB2DA327F}" type="parTrans" cxnId="{EA7D8CBE-5F73-4188-A607-D12003BD8E3B}">
      <dgm:prSet/>
      <dgm:spPr/>
      <dgm:t>
        <a:bodyPr/>
        <a:lstStyle/>
        <a:p>
          <a:endParaRPr lang="en-US"/>
        </a:p>
      </dgm:t>
    </dgm:pt>
    <dgm:pt modelId="{A405D9F8-9776-4694-940D-1982070B1E50}" type="sibTrans" cxnId="{EA7D8CBE-5F73-4188-A607-D12003BD8E3B}">
      <dgm:prSet/>
      <dgm:spPr/>
      <dgm:t>
        <a:bodyPr/>
        <a:lstStyle/>
        <a:p>
          <a:endParaRPr lang="en-US"/>
        </a:p>
      </dgm:t>
    </dgm:pt>
    <dgm:pt modelId="{658B5CF1-EAB0-48A5-887A-39B861417DEC}">
      <dgm:prSet/>
      <dgm:spPr/>
      <dgm:t>
        <a:bodyPr/>
        <a:lstStyle/>
        <a:p>
          <a:r>
            <a:rPr lang="en-US"/>
            <a:t>min_samples_leaf: 2</a:t>
          </a:r>
        </a:p>
      </dgm:t>
    </dgm:pt>
    <dgm:pt modelId="{409D877A-E8EA-40F8-B11C-BC1F6B3CC93A}" type="parTrans" cxnId="{FDBC5B9B-DABC-44CE-A25E-15CB6CD683B2}">
      <dgm:prSet/>
      <dgm:spPr/>
      <dgm:t>
        <a:bodyPr/>
        <a:lstStyle/>
        <a:p>
          <a:endParaRPr lang="en-US"/>
        </a:p>
      </dgm:t>
    </dgm:pt>
    <dgm:pt modelId="{A4FE6023-2CAF-4340-AEC1-DD3E24615E91}" type="sibTrans" cxnId="{FDBC5B9B-DABC-44CE-A25E-15CB6CD683B2}">
      <dgm:prSet/>
      <dgm:spPr/>
      <dgm:t>
        <a:bodyPr/>
        <a:lstStyle/>
        <a:p>
          <a:endParaRPr lang="en-US"/>
        </a:p>
      </dgm:t>
    </dgm:pt>
    <dgm:pt modelId="{55F875C2-715C-0B40-BA13-A76013634B43}" type="pres">
      <dgm:prSet presAssocID="{82CF248D-D9A6-4A11-9D3A-C8FDE97C9227}" presName="linear" presStyleCnt="0">
        <dgm:presLayoutVars>
          <dgm:dir/>
          <dgm:animLvl val="lvl"/>
          <dgm:resizeHandles val="exact"/>
        </dgm:presLayoutVars>
      </dgm:prSet>
      <dgm:spPr/>
    </dgm:pt>
    <dgm:pt modelId="{73EE1133-F3EE-5D4C-92E0-119A3276E788}" type="pres">
      <dgm:prSet presAssocID="{E0B85080-AC6D-4C03-A6BC-842F761841E9}" presName="parentLin" presStyleCnt="0"/>
      <dgm:spPr/>
    </dgm:pt>
    <dgm:pt modelId="{8656D52D-6E38-1248-A4D5-9553771C3820}" type="pres">
      <dgm:prSet presAssocID="{E0B85080-AC6D-4C03-A6BC-842F761841E9}" presName="parentLeftMargin" presStyleLbl="node1" presStyleIdx="0" presStyleCnt="3"/>
      <dgm:spPr/>
    </dgm:pt>
    <dgm:pt modelId="{C7B47478-697E-DF4A-A4FC-F1042BE69142}" type="pres">
      <dgm:prSet presAssocID="{E0B85080-AC6D-4C03-A6BC-842F76184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22B7B6-DBED-5D49-A66E-45E1C1520EB2}" type="pres">
      <dgm:prSet presAssocID="{E0B85080-AC6D-4C03-A6BC-842F761841E9}" presName="negativeSpace" presStyleCnt="0"/>
      <dgm:spPr/>
    </dgm:pt>
    <dgm:pt modelId="{1EABB966-6AAC-2047-A804-F0116F8CA508}" type="pres">
      <dgm:prSet presAssocID="{E0B85080-AC6D-4C03-A6BC-842F761841E9}" presName="childText" presStyleLbl="conFgAcc1" presStyleIdx="0" presStyleCnt="3">
        <dgm:presLayoutVars>
          <dgm:bulletEnabled val="1"/>
        </dgm:presLayoutVars>
      </dgm:prSet>
      <dgm:spPr/>
    </dgm:pt>
    <dgm:pt modelId="{885723B9-2B84-7A48-BFC2-6345D5CA61E9}" type="pres">
      <dgm:prSet presAssocID="{416C604B-3135-4607-B923-5E566556DCDF}" presName="spaceBetweenRectangles" presStyleCnt="0"/>
      <dgm:spPr/>
    </dgm:pt>
    <dgm:pt modelId="{52112B17-76DA-6C47-8EE0-8CB9E742B90F}" type="pres">
      <dgm:prSet presAssocID="{D97E0815-9F38-45D9-929E-889DE32A7C91}" presName="parentLin" presStyleCnt="0"/>
      <dgm:spPr/>
    </dgm:pt>
    <dgm:pt modelId="{044AFD29-221B-A747-B132-BF727C610713}" type="pres">
      <dgm:prSet presAssocID="{D97E0815-9F38-45D9-929E-889DE32A7C91}" presName="parentLeftMargin" presStyleLbl="node1" presStyleIdx="0" presStyleCnt="3"/>
      <dgm:spPr/>
    </dgm:pt>
    <dgm:pt modelId="{A315834A-5C83-3946-B3ED-454F7C3C31F6}" type="pres">
      <dgm:prSet presAssocID="{D97E0815-9F38-45D9-929E-889DE32A7C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F1A846-DAD2-C34E-A898-C47F3A06CED7}" type="pres">
      <dgm:prSet presAssocID="{D97E0815-9F38-45D9-929E-889DE32A7C91}" presName="negativeSpace" presStyleCnt="0"/>
      <dgm:spPr/>
    </dgm:pt>
    <dgm:pt modelId="{5709FBF8-B228-7345-9E45-5B690A660B64}" type="pres">
      <dgm:prSet presAssocID="{D97E0815-9F38-45D9-929E-889DE32A7C91}" presName="childText" presStyleLbl="conFgAcc1" presStyleIdx="1" presStyleCnt="3">
        <dgm:presLayoutVars>
          <dgm:bulletEnabled val="1"/>
        </dgm:presLayoutVars>
      </dgm:prSet>
      <dgm:spPr/>
    </dgm:pt>
    <dgm:pt modelId="{ED0564D3-A7D6-3944-9723-9EEB49572A4A}" type="pres">
      <dgm:prSet presAssocID="{3F43099A-ABA9-4DB0-BEE7-9188697CD8EB}" presName="spaceBetweenRectangles" presStyleCnt="0"/>
      <dgm:spPr/>
    </dgm:pt>
    <dgm:pt modelId="{F4BA57F3-61B5-7043-BC41-B61C195086BC}" type="pres">
      <dgm:prSet presAssocID="{586BDA46-0F1F-4975-B27B-71E5147AC050}" presName="parentLin" presStyleCnt="0"/>
      <dgm:spPr/>
    </dgm:pt>
    <dgm:pt modelId="{6E25A8FB-9ECF-964F-BE9A-010AAAEBDD38}" type="pres">
      <dgm:prSet presAssocID="{586BDA46-0F1F-4975-B27B-71E5147AC050}" presName="parentLeftMargin" presStyleLbl="node1" presStyleIdx="1" presStyleCnt="3"/>
      <dgm:spPr/>
    </dgm:pt>
    <dgm:pt modelId="{FABAB0C8-366A-A847-BC6C-F9FDC5A24B81}" type="pres">
      <dgm:prSet presAssocID="{586BDA46-0F1F-4975-B27B-71E5147AC0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BE7AE7-3C5F-9641-B1E5-3494928F40D9}" type="pres">
      <dgm:prSet presAssocID="{586BDA46-0F1F-4975-B27B-71E5147AC050}" presName="negativeSpace" presStyleCnt="0"/>
      <dgm:spPr/>
    </dgm:pt>
    <dgm:pt modelId="{45438D9E-AF89-3C44-A678-3F102140991C}" type="pres">
      <dgm:prSet presAssocID="{586BDA46-0F1F-4975-B27B-71E5147AC05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3FA0A-C58B-634A-98E7-219C6C51E386}" type="presOf" srcId="{658B5CF1-EAB0-48A5-887A-39B861417DEC}" destId="{45438D9E-AF89-3C44-A678-3F102140991C}" srcOrd="0" destOrd="3" presId="urn:microsoft.com/office/officeart/2005/8/layout/list1"/>
    <dgm:cxn modelId="{9D77E90C-FEAB-C14C-941C-1AD42701F799}" type="presOf" srcId="{1BA80A75-B045-4222-8BB4-E903AF3FB96B}" destId="{5709FBF8-B228-7345-9E45-5B690A660B64}" srcOrd="0" destOrd="0" presId="urn:microsoft.com/office/officeart/2005/8/layout/list1"/>
    <dgm:cxn modelId="{F5A7FE10-6A6F-0F43-936C-A392270F05B2}" type="presOf" srcId="{E0B85080-AC6D-4C03-A6BC-842F761841E9}" destId="{C7B47478-697E-DF4A-A4FC-F1042BE69142}" srcOrd="1" destOrd="0" presId="urn:microsoft.com/office/officeart/2005/8/layout/list1"/>
    <dgm:cxn modelId="{156FDA24-B760-48BF-9557-2818DFB17429}" srcId="{D97E0815-9F38-45D9-929E-889DE32A7C91}" destId="{76C3ABF6-1A8E-4CF4-9AF2-653FDC73F0E7}" srcOrd="2" destOrd="0" parTransId="{A5C60923-57C7-4605-A345-5978DBFD6A50}" sibTransId="{E1F76183-7AF6-45FA-B386-F8D3A1BEDFF3}"/>
    <dgm:cxn modelId="{ADCCA531-CC89-4051-9029-6D69878E1A19}" srcId="{D97E0815-9F38-45D9-929E-889DE32A7C91}" destId="{1BA80A75-B045-4222-8BB4-E903AF3FB96B}" srcOrd="0" destOrd="0" parTransId="{E5074F37-EC8F-4ECC-BB51-1C74B42872AB}" sibTransId="{B9272E54-2BE0-44F2-991D-F2EE295AA0F3}"/>
    <dgm:cxn modelId="{67339139-1C6F-EF44-BF67-E0AE5B3C1EB4}" type="presOf" srcId="{586BDA46-0F1F-4975-B27B-71E5147AC050}" destId="{6E25A8FB-9ECF-964F-BE9A-010AAAEBDD38}" srcOrd="0" destOrd="0" presId="urn:microsoft.com/office/officeart/2005/8/layout/list1"/>
    <dgm:cxn modelId="{5E05F553-1A58-41D8-B2C0-1E2A8800BCCA}" srcId="{D97E0815-9F38-45D9-929E-889DE32A7C91}" destId="{682AA092-5164-4A84-814B-989272D55829}" srcOrd="3" destOrd="0" parTransId="{549FFB41-B223-4667-BCEE-CD8FB8C4602B}" sibTransId="{3D566C46-AA3B-4B1C-A9F8-DD7602B489A5}"/>
    <dgm:cxn modelId="{898EEA7D-A596-42B2-8072-387145284F76}" srcId="{E0B85080-AC6D-4C03-A6BC-842F761841E9}" destId="{48330FDB-8360-4323-B66C-646D3C7FF29C}" srcOrd="2" destOrd="0" parTransId="{DD58CC0F-31A9-4921-B674-BCEB4F8D86A4}" sibTransId="{6E7132DC-5D8E-42DC-B9F6-EE177EA364D8}"/>
    <dgm:cxn modelId="{73F8B493-A61C-0F48-B628-150287F95FFB}" type="presOf" srcId="{E66D1609-73CD-4ED0-99B9-D35C3965E7CA}" destId="{45438D9E-AF89-3C44-A678-3F102140991C}" srcOrd="0" destOrd="2" presId="urn:microsoft.com/office/officeart/2005/8/layout/list1"/>
    <dgm:cxn modelId="{FDBC5B9B-DABC-44CE-A25E-15CB6CD683B2}" srcId="{586BDA46-0F1F-4975-B27B-71E5147AC050}" destId="{658B5CF1-EAB0-48A5-887A-39B861417DEC}" srcOrd="3" destOrd="0" parTransId="{409D877A-E8EA-40F8-B11C-BC1F6B3CC93A}" sibTransId="{A4FE6023-2CAF-4340-AEC1-DD3E24615E91}"/>
    <dgm:cxn modelId="{605BA8A1-89DB-476B-B4F2-CECF20E509A3}" srcId="{D97E0815-9F38-45D9-929E-889DE32A7C91}" destId="{E17E6665-F411-4FAE-B102-32926D602980}" srcOrd="1" destOrd="0" parTransId="{741CDE45-A0BD-491E-AA10-F0F87E9F52FF}" sibTransId="{A2070A5F-D69E-4776-94A6-54C009371B4A}"/>
    <dgm:cxn modelId="{692FDDA2-735E-4B75-B5F8-1F95FFD091CB}" srcId="{E0B85080-AC6D-4C03-A6BC-842F761841E9}" destId="{23031C8F-F5F6-403C-AB2D-A17DCC01B3F7}" srcOrd="1" destOrd="0" parTransId="{B82C058D-F8B9-4112-974F-D5B39FE5D138}" sibTransId="{61E6DD79-1765-427E-86A2-E652A8933EC0}"/>
    <dgm:cxn modelId="{2FB95AA3-495E-3146-A4EF-10E08618E525}" type="presOf" srcId="{E0B85080-AC6D-4C03-A6BC-842F761841E9}" destId="{8656D52D-6E38-1248-A4D5-9553771C3820}" srcOrd="0" destOrd="0" presId="urn:microsoft.com/office/officeart/2005/8/layout/list1"/>
    <dgm:cxn modelId="{CDB7D1AE-A49C-ED4F-B49F-941084B95E08}" type="presOf" srcId="{23031C8F-F5F6-403C-AB2D-A17DCC01B3F7}" destId="{1EABB966-6AAC-2047-A804-F0116F8CA508}" srcOrd="0" destOrd="1" presId="urn:microsoft.com/office/officeart/2005/8/layout/list1"/>
    <dgm:cxn modelId="{E2E032B5-D51B-1948-8763-E780E6B2B32B}" type="presOf" srcId="{586BDA46-0F1F-4975-B27B-71E5147AC050}" destId="{FABAB0C8-366A-A847-BC6C-F9FDC5A24B81}" srcOrd="1" destOrd="0" presId="urn:microsoft.com/office/officeart/2005/8/layout/list1"/>
    <dgm:cxn modelId="{D9191BB7-E277-4351-B384-1064073A56EA}" srcId="{E0B85080-AC6D-4C03-A6BC-842F761841E9}" destId="{B12DB1D1-526C-44DF-BEB7-92AF2832162F}" srcOrd="0" destOrd="0" parTransId="{EE2CFD78-2792-42EE-B4C6-7C8840F145A0}" sibTransId="{A1152157-FCF0-4E3E-B8A4-E24775F8E275}"/>
    <dgm:cxn modelId="{54EABBBB-E3C7-465F-9552-E1B6D78DA2A7}" srcId="{82CF248D-D9A6-4A11-9D3A-C8FDE97C9227}" destId="{586BDA46-0F1F-4975-B27B-71E5147AC050}" srcOrd="2" destOrd="0" parTransId="{62F8AFA9-B1D5-40CF-AF8C-C80D08FBC6CF}" sibTransId="{8E974B9E-9389-4125-B1EF-24A48A511347}"/>
    <dgm:cxn modelId="{9321ACBD-5D69-6545-8373-EC243034D5FD}" type="presOf" srcId="{E17E6665-F411-4FAE-B102-32926D602980}" destId="{5709FBF8-B228-7345-9E45-5B690A660B64}" srcOrd="0" destOrd="1" presId="urn:microsoft.com/office/officeart/2005/8/layout/list1"/>
    <dgm:cxn modelId="{EA7D8CBE-5F73-4188-A607-D12003BD8E3B}" srcId="{586BDA46-0F1F-4975-B27B-71E5147AC050}" destId="{E66D1609-73CD-4ED0-99B9-D35C3965E7CA}" srcOrd="2" destOrd="0" parTransId="{EC0492FA-347C-4636-B8FF-414BB2DA327F}" sibTransId="{A405D9F8-9776-4694-940D-1982070B1E50}"/>
    <dgm:cxn modelId="{B4925DC7-C9EA-4F4A-A19B-F08B221B6A4B}" type="presOf" srcId="{82CF248D-D9A6-4A11-9D3A-C8FDE97C9227}" destId="{55F875C2-715C-0B40-BA13-A76013634B43}" srcOrd="0" destOrd="0" presId="urn:microsoft.com/office/officeart/2005/8/layout/list1"/>
    <dgm:cxn modelId="{7036C2CC-49D6-40A8-8E2B-1C11DF85BC69}" srcId="{82CF248D-D9A6-4A11-9D3A-C8FDE97C9227}" destId="{E0B85080-AC6D-4C03-A6BC-842F761841E9}" srcOrd="0" destOrd="0" parTransId="{A85D08BC-6892-4C59-9A8E-F50602430A99}" sibTransId="{416C604B-3135-4607-B923-5E566556DCDF}"/>
    <dgm:cxn modelId="{294707CE-DC6E-8942-A005-DC58F59E4E57}" type="presOf" srcId="{0802F0E7-9FB8-49F8-8427-10E76EE5239C}" destId="{45438D9E-AF89-3C44-A678-3F102140991C}" srcOrd="0" destOrd="0" presId="urn:microsoft.com/office/officeart/2005/8/layout/list1"/>
    <dgm:cxn modelId="{70B765D5-FE77-9540-9BD6-3347606BDC59}" type="presOf" srcId="{D97E0815-9F38-45D9-929E-889DE32A7C91}" destId="{044AFD29-221B-A747-B132-BF727C610713}" srcOrd="0" destOrd="0" presId="urn:microsoft.com/office/officeart/2005/8/layout/list1"/>
    <dgm:cxn modelId="{DC5A8CD9-F6B5-4FF8-8BB1-289779471C51}" srcId="{586BDA46-0F1F-4975-B27B-71E5147AC050}" destId="{0802F0E7-9FB8-49F8-8427-10E76EE5239C}" srcOrd="0" destOrd="0" parTransId="{5BEC9F8F-2793-4626-9F75-840117A555C8}" sibTransId="{2B6098D8-A364-41F8-B819-6B998DE6341E}"/>
    <dgm:cxn modelId="{26CDF8DB-6F40-0A46-8230-45AB2947D8AB}" type="presOf" srcId="{48330FDB-8360-4323-B66C-646D3C7FF29C}" destId="{1EABB966-6AAC-2047-A804-F0116F8CA508}" srcOrd="0" destOrd="2" presId="urn:microsoft.com/office/officeart/2005/8/layout/list1"/>
    <dgm:cxn modelId="{9C805BE2-2F1A-C344-BCEB-2FDA3CC95D9D}" type="presOf" srcId="{D97E0815-9F38-45D9-929E-889DE32A7C91}" destId="{A315834A-5C83-3946-B3ED-454F7C3C31F6}" srcOrd="1" destOrd="0" presId="urn:microsoft.com/office/officeart/2005/8/layout/list1"/>
    <dgm:cxn modelId="{9F6D59ED-AD39-3B47-A3FE-62FFAFA1CF34}" type="presOf" srcId="{B12DB1D1-526C-44DF-BEB7-92AF2832162F}" destId="{1EABB966-6AAC-2047-A804-F0116F8CA508}" srcOrd="0" destOrd="0" presId="urn:microsoft.com/office/officeart/2005/8/layout/list1"/>
    <dgm:cxn modelId="{3B61D0F6-F56F-FB46-B832-6312FE4614C3}" type="presOf" srcId="{AF109914-9D4D-4548-9A70-1210C30586C5}" destId="{45438D9E-AF89-3C44-A678-3F102140991C}" srcOrd="0" destOrd="1" presId="urn:microsoft.com/office/officeart/2005/8/layout/list1"/>
    <dgm:cxn modelId="{1501A3F8-9B46-4EF3-B1EB-39293D151B1F}" srcId="{82CF248D-D9A6-4A11-9D3A-C8FDE97C9227}" destId="{D97E0815-9F38-45D9-929E-889DE32A7C91}" srcOrd="1" destOrd="0" parTransId="{919775DE-C86E-4151-B402-D0B2F8F459C8}" sibTransId="{3F43099A-ABA9-4DB0-BEE7-9188697CD8EB}"/>
    <dgm:cxn modelId="{5D45B7F8-0AF0-4A71-9FC5-6363847C22BB}" srcId="{586BDA46-0F1F-4975-B27B-71E5147AC050}" destId="{AF109914-9D4D-4548-9A70-1210C30586C5}" srcOrd="1" destOrd="0" parTransId="{53846DC5-AE79-49A9-98E7-2FDBCBE32A55}" sibTransId="{898BC41F-E05F-4F9A-A6D4-BA8557464D19}"/>
    <dgm:cxn modelId="{8D5DACF9-B37E-8A45-B888-8A558963F977}" type="presOf" srcId="{76C3ABF6-1A8E-4CF4-9AF2-653FDC73F0E7}" destId="{5709FBF8-B228-7345-9E45-5B690A660B64}" srcOrd="0" destOrd="2" presId="urn:microsoft.com/office/officeart/2005/8/layout/list1"/>
    <dgm:cxn modelId="{BF43FDFB-28D1-B044-A60E-855F9B76622E}" type="presOf" srcId="{682AA092-5164-4A84-814B-989272D55829}" destId="{5709FBF8-B228-7345-9E45-5B690A660B64}" srcOrd="0" destOrd="3" presId="urn:microsoft.com/office/officeart/2005/8/layout/list1"/>
    <dgm:cxn modelId="{BBE7923B-EC2E-644C-BF65-AEE92DA94A41}" type="presParOf" srcId="{55F875C2-715C-0B40-BA13-A76013634B43}" destId="{73EE1133-F3EE-5D4C-92E0-119A3276E788}" srcOrd="0" destOrd="0" presId="urn:microsoft.com/office/officeart/2005/8/layout/list1"/>
    <dgm:cxn modelId="{3A92FFE7-87C5-EB4B-8EE1-99133B51CCE5}" type="presParOf" srcId="{73EE1133-F3EE-5D4C-92E0-119A3276E788}" destId="{8656D52D-6E38-1248-A4D5-9553771C3820}" srcOrd="0" destOrd="0" presId="urn:microsoft.com/office/officeart/2005/8/layout/list1"/>
    <dgm:cxn modelId="{BD568019-9E20-664C-8D1C-90E90D4AE692}" type="presParOf" srcId="{73EE1133-F3EE-5D4C-92E0-119A3276E788}" destId="{C7B47478-697E-DF4A-A4FC-F1042BE69142}" srcOrd="1" destOrd="0" presId="urn:microsoft.com/office/officeart/2005/8/layout/list1"/>
    <dgm:cxn modelId="{8CD82FF9-3E22-FA43-8E36-E9E80FBD91F3}" type="presParOf" srcId="{55F875C2-715C-0B40-BA13-A76013634B43}" destId="{BE22B7B6-DBED-5D49-A66E-45E1C1520EB2}" srcOrd="1" destOrd="0" presId="urn:microsoft.com/office/officeart/2005/8/layout/list1"/>
    <dgm:cxn modelId="{200B5843-DB11-4245-954B-CE090520EF02}" type="presParOf" srcId="{55F875C2-715C-0B40-BA13-A76013634B43}" destId="{1EABB966-6AAC-2047-A804-F0116F8CA508}" srcOrd="2" destOrd="0" presId="urn:microsoft.com/office/officeart/2005/8/layout/list1"/>
    <dgm:cxn modelId="{6013FAE4-19F9-2640-9542-C1E4DE39887A}" type="presParOf" srcId="{55F875C2-715C-0B40-BA13-A76013634B43}" destId="{885723B9-2B84-7A48-BFC2-6345D5CA61E9}" srcOrd="3" destOrd="0" presId="urn:microsoft.com/office/officeart/2005/8/layout/list1"/>
    <dgm:cxn modelId="{7CBF9DEA-3ACD-024C-BBE8-3A3F933AD4C8}" type="presParOf" srcId="{55F875C2-715C-0B40-BA13-A76013634B43}" destId="{52112B17-76DA-6C47-8EE0-8CB9E742B90F}" srcOrd="4" destOrd="0" presId="urn:microsoft.com/office/officeart/2005/8/layout/list1"/>
    <dgm:cxn modelId="{B8609AAE-FC14-474C-B497-BE8AF8A594AE}" type="presParOf" srcId="{52112B17-76DA-6C47-8EE0-8CB9E742B90F}" destId="{044AFD29-221B-A747-B132-BF727C610713}" srcOrd="0" destOrd="0" presId="urn:microsoft.com/office/officeart/2005/8/layout/list1"/>
    <dgm:cxn modelId="{B6FC30F2-C336-364B-8331-393742CD909A}" type="presParOf" srcId="{52112B17-76DA-6C47-8EE0-8CB9E742B90F}" destId="{A315834A-5C83-3946-B3ED-454F7C3C31F6}" srcOrd="1" destOrd="0" presId="urn:microsoft.com/office/officeart/2005/8/layout/list1"/>
    <dgm:cxn modelId="{7FCA6CC5-F224-C145-B081-C12C0419EE1A}" type="presParOf" srcId="{55F875C2-715C-0B40-BA13-A76013634B43}" destId="{7DF1A846-DAD2-C34E-A898-C47F3A06CED7}" srcOrd="5" destOrd="0" presId="urn:microsoft.com/office/officeart/2005/8/layout/list1"/>
    <dgm:cxn modelId="{32396C75-6143-9543-AF69-4297CFF8D1EE}" type="presParOf" srcId="{55F875C2-715C-0B40-BA13-A76013634B43}" destId="{5709FBF8-B228-7345-9E45-5B690A660B64}" srcOrd="6" destOrd="0" presId="urn:microsoft.com/office/officeart/2005/8/layout/list1"/>
    <dgm:cxn modelId="{FB909A55-87BF-4A4E-9535-FE6FFE0F8EAD}" type="presParOf" srcId="{55F875C2-715C-0B40-BA13-A76013634B43}" destId="{ED0564D3-A7D6-3944-9723-9EEB49572A4A}" srcOrd="7" destOrd="0" presId="urn:microsoft.com/office/officeart/2005/8/layout/list1"/>
    <dgm:cxn modelId="{260880B9-7DF0-F04B-860A-3DCB43380285}" type="presParOf" srcId="{55F875C2-715C-0B40-BA13-A76013634B43}" destId="{F4BA57F3-61B5-7043-BC41-B61C195086BC}" srcOrd="8" destOrd="0" presId="urn:microsoft.com/office/officeart/2005/8/layout/list1"/>
    <dgm:cxn modelId="{6FBECEE3-880D-CB4E-AA5B-C59BB57F651D}" type="presParOf" srcId="{F4BA57F3-61B5-7043-BC41-B61C195086BC}" destId="{6E25A8FB-9ECF-964F-BE9A-010AAAEBDD38}" srcOrd="0" destOrd="0" presId="urn:microsoft.com/office/officeart/2005/8/layout/list1"/>
    <dgm:cxn modelId="{C13545AA-80BF-C748-831A-C469A20AA2ED}" type="presParOf" srcId="{F4BA57F3-61B5-7043-BC41-B61C195086BC}" destId="{FABAB0C8-366A-A847-BC6C-F9FDC5A24B81}" srcOrd="1" destOrd="0" presId="urn:microsoft.com/office/officeart/2005/8/layout/list1"/>
    <dgm:cxn modelId="{44D3AB39-9EF8-A940-BED0-27B46EFB1255}" type="presParOf" srcId="{55F875C2-715C-0B40-BA13-A76013634B43}" destId="{D8BE7AE7-3C5F-9641-B1E5-3494928F40D9}" srcOrd="9" destOrd="0" presId="urn:microsoft.com/office/officeart/2005/8/layout/list1"/>
    <dgm:cxn modelId="{146E2403-871C-A044-9066-72FC8309F363}" type="presParOf" srcId="{55F875C2-715C-0B40-BA13-A76013634B43}" destId="{45438D9E-AF89-3C44-A678-3F102140991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CA931F-B210-4F15-A542-894E3E1755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7C76D4F0-E8ED-4012-ABDE-F517AF5B68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Predicting drug-drug interactions (DDIs) is complex due to the intricate nature of biological systems.</a:t>
          </a:r>
        </a:p>
      </dgm:t>
    </dgm:pt>
    <dgm:pt modelId="{7B5C7E9B-6D91-4FC5-8B60-ED14547E7CFE}" type="parTrans" cxnId="{5CA11A36-2B2C-44ED-ADD6-D84323A45EF1}">
      <dgm:prSet/>
      <dgm:spPr/>
      <dgm:t>
        <a:bodyPr/>
        <a:lstStyle/>
        <a:p>
          <a:endParaRPr lang="en-US"/>
        </a:p>
      </dgm:t>
    </dgm:pt>
    <dgm:pt modelId="{C2D918B1-FC8D-466F-BE23-DD07356F5F85}" type="sibTrans" cxnId="{5CA11A36-2B2C-44ED-ADD6-D84323A45EF1}">
      <dgm:prSet/>
      <dgm:spPr/>
      <dgm:t>
        <a:bodyPr/>
        <a:lstStyle/>
        <a:p>
          <a:endParaRPr lang="en-US"/>
        </a:p>
      </dgm:t>
    </dgm:pt>
    <dgm:pt modelId="{72812D84-C7B9-4ED1-B499-8725E64065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Adverse interactions can lead to harmful or life-threatening conditions, impacting patient safety.</a:t>
          </a:r>
        </a:p>
      </dgm:t>
    </dgm:pt>
    <dgm:pt modelId="{597ED9CF-276D-4F02-BA3F-97CB818F8463}" type="parTrans" cxnId="{774A444E-2B9B-4158-A253-9CE95CECB681}">
      <dgm:prSet/>
      <dgm:spPr/>
      <dgm:t>
        <a:bodyPr/>
        <a:lstStyle/>
        <a:p>
          <a:endParaRPr lang="en-US"/>
        </a:p>
      </dgm:t>
    </dgm:pt>
    <dgm:pt modelId="{40FDABC2-3DB7-45CB-88B5-CA9CF235E5A2}" type="sibTrans" cxnId="{774A444E-2B9B-4158-A253-9CE95CECB681}">
      <dgm:prSet/>
      <dgm:spPr/>
      <dgm:t>
        <a:bodyPr/>
        <a:lstStyle/>
        <a:p>
          <a:endParaRPr lang="en-US"/>
        </a:p>
      </dgm:t>
    </dgm:pt>
    <dgm:pt modelId="{0DE576AD-ED26-45B1-8DD1-80FC44A92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Existing methods often lack interpretability and scalability, making it challenging to predict interactions accurately.</a:t>
          </a:r>
        </a:p>
      </dgm:t>
    </dgm:pt>
    <dgm:pt modelId="{9C067B46-A7A8-4B5B-AF45-1803940DDA48}" type="parTrans" cxnId="{788E54FA-6E69-44EE-859D-E584413807C6}">
      <dgm:prSet/>
      <dgm:spPr/>
      <dgm:t>
        <a:bodyPr/>
        <a:lstStyle/>
        <a:p>
          <a:endParaRPr lang="en-US"/>
        </a:p>
      </dgm:t>
    </dgm:pt>
    <dgm:pt modelId="{096AA1E2-67FE-4FCE-B473-AC5ED9176FF6}" type="sibTrans" cxnId="{788E54FA-6E69-44EE-859D-E584413807C6}">
      <dgm:prSet/>
      <dgm:spPr/>
      <dgm:t>
        <a:bodyPr/>
        <a:lstStyle/>
        <a:p>
          <a:endParaRPr lang="en-US"/>
        </a:p>
      </dgm:t>
    </dgm:pt>
    <dgm:pt modelId="{7F100451-7C81-4C05-B9EC-EE2F4135C6DB}" type="pres">
      <dgm:prSet presAssocID="{77CA931F-B210-4F15-A542-894E3E1755E6}" presName="root" presStyleCnt="0">
        <dgm:presLayoutVars>
          <dgm:dir/>
          <dgm:resizeHandles val="exact"/>
        </dgm:presLayoutVars>
      </dgm:prSet>
      <dgm:spPr/>
    </dgm:pt>
    <dgm:pt modelId="{086337F2-4EFC-45E6-A179-6E7A1496F432}" type="pres">
      <dgm:prSet presAssocID="{7C76D4F0-E8ED-4012-ABDE-F517AF5B68B9}" presName="compNode" presStyleCnt="0"/>
      <dgm:spPr/>
    </dgm:pt>
    <dgm:pt modelId="{857B2076-AD5D-4A00-862E-D948B51B4261}" type="pres">
      <dgm:prSet presAssocID="{7C76D4F0-E8ED-4012-ABDE-F517AF5B68B9}" presName="bgRect" presStyleLbl="bgShp" presStyleIdx="0" presStyleCnt="3"/>
      <dgm:spPr/>
    </dgm:pt>
    <dgm:pt modelId="{EB956446-9BCE-4383-A1E8-69CC262E761A}" type="pres">
      <dgm:prSet presAssocID="{7C76D4F0-E8ED-4012-ABDE-F517AF5B68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1D0BE03-EFF7-4863-83FB-0768834A30D4}" type="pres">
      <dgm:prSet presAssocID="{7C76D4F0-E8ED-4012-ABDE-F517AF5B68B9}" presName="spaceRect" presStyleCnt="0"/>
      <dgm:spPr/>
    </dgm:pt>
    <dgm:pt modelId="{00748EA4-35F6-4C85-A5F9-97374E875F21}" type="pres">
      <dgm:prSet presAssocID="{7C76D4F0-E8ED-4012-ABDE-F517AF5B68B9}" presName="parTx" presStyleLbl="revTx" presStyleIdx="0" presStyleCnt="3">
        <dgm:presLayoutVars>
          <dgm:chMax val="0"/>
          <dgm:chPref val="0"/>
        </dgm:presLayoutVars>
      </dgm:prSet>
      <dgm:spPr/>
    </dgm:pt>
    <dgm:pt modelId="{A56680DF-1CBB-41A7-ADAC-0E12D9CD6E96}" type="pres">
      <dgm:prSet presAssocID="{C2D918B1-FC8D-466F-BE23-DD07356F5F85}" presName="sibTrans" presStyleCnt="0"/>
      <dgm:spPr/>
    </dgm:pt>
    <dgm:pt modelId="{632C009F-B2D9-4A7C-8875-B9D45C2DC55B}" type="pres">
      <dgm:prSet presAssocID="{72812D84-C7B9-4ED1-B499-8725E6406511}" presName="compNode" presStyleCnt="0"/>
      <dgm:spPr/>
    </dgm:pt>
    <dgm:pt modelId="{D05ECF8F-9CC5-42E7-ABEC-459078E58DA7}" type="pres">
      <dgm:prSet presAssocID="{72812D84-C7B9-4ED1-B499-8725E6406511}" presName="bgRect" presStyleLbl="bgShp" presStyleIdx="1" presStyleCnt="3"/>
      <dgm:spPr/>
    </dgm:pt>
    <dgm:pt modelId="{3FB870B7-34CB-48C4-B428-0FB1E49188E1}" type="pres">
      <dgm:prSet presAssocID="{72812D84-C7B9-4ED1-B499-8725E64065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D10CD1AA-9CA2-4F8C-AB43-CD282AEA7DD2}" type="pres">
      <dgm:prSet presAssocID="{72812D84-C7B9-4ED1-B499-8725E6406511}" presName="spaceRect" presStyleCnt="0"/>
      <dgm:spPr/>
    </dgm:pt>
    <dgm:pt modelId="{D33A873A-5E28-44B6-B1D7-B804615DBEE6}" type="pres">
      <dgm:prSet presAssocID="{72812D84-C7B9-4ED1-B499-8725E6406511}" presName="parTx" presStyleLbl="revTx" presStyleIdx="1" presStyleCnt="3">
        <dgm:presLayoutVars>
          <dgm:chMax val="0"/>
          <dgm:chPref val="0"/>
        </dgm:presLayoutVars>
      </dgm:prSet>
      <dgm:spPr/>
    </dgm:pt>
    <dgm:pt modelId="{3D1675F6-2705-4AAC-8CE6-7D68FB185CDB}" type="pres">
      <dgm:prSet presAssocID="{40FDABC2-3DB7-45CB-88B5-CA9CF235E5A2}" presName="sibTrans" presStyleCnt="0"/>
      <dgm:spPr/>
    </dgm:pt>
    <dgm:pt modelId="{85EFC89A-8A5D-4301-A1DE-64573C135C33}" type="pres">
      <dgm:prSet presAssocID="{0DE576AD-ED26-45B1-8DD1-80FC44A92367}" presName="compNode" presStyleCnt="0"/>
      <dgm:spPr/>
    </dgm:pt>
    <dgm:pt modelId="{182FA316-D374-4BDB-BA50-83D8A9E28307}" type="pres">
      <dgm:prSet presAssocID="{0DE576AD-ED26-45B1-8DD1-80FC44A92367}" presName="bgRect" presStyleLbl="bgShp" presStyleIdx="2" presStyleCnt="3"/>
      <dgm:spPr/>
    </dgm:pt>
    <dgm:pt modelId="{9C655B03-0E24-4939-BAFC-EBEA7055314F}" type="pres">
      <dgm:prSet presAssocID="{0DE576AD-ED26-45B1-8DD1-80FC44A923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568ABCE-A90D-4D36-94E7-B902D66A462F}" type="pres">
      <dgm:prSet presAssocID="{0DE576AD-ED26-45B1-8DD1-80FC44A92367}" presName="spaceRect" presStyleCnt="0"/>
      <dgm:spPr/>
    </dgm:pt>
    <dgm:pt modelId="{286C46B9-A084-46B8-A476-1AECA824EE1D}" type="pres">
      <dgm:prSet presAssocID="{0DE576AD-ED26-45B1-8DD1-80FC44A923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75E60C-F5D0-0543-B579-0C65CEFD1387}" type="presOf" srcId="{0DE576AD-ED26-45B1-8DD1-80FC44A92367}" destId="{286C46B9-A084-46B8-A476-1AECA824EE1D}" srcOrd="0" destOrd="0" presId="urn:microsoft.com/office/officeart/2018/2/layout/IconVerticalSolidList"/>
    <dgm:cxn modelId="{5CA11A36-2B2C-44ED-ADD6-D84323A45EF1}" srcId="{77CA931F-B210-4F15-A542-894E3E1755E6}" destId="{7C76D4F0-E8ED-4012-ABDE-F517AF5B68B9}" srcOrd="0" destOrd="0" parTransId="{7B5C7E9B-6D91-4FC5-8B60-ED14547E7CFE}" sibTransId="{C2D918B1-FC8D-466F-BE23-DD07356F5F85}"/>
    <dgm:cxn modelId="{774A444E-2B9B-4158-A253-9CE95CECB681}" srcId="{77CA931F-B210-4F15-A542-894E3E1755E6}" destId="{72812D84-C7B9-4ED1-B499-8725E6406511}" srcOrd="1" destOrd="0" parTransId="{597ED9CF-276D-4F02-BA3F-97CB818F8463}" sibTransId="{40FDABC2-3DB7-45CB-88B5-CA9CF235E5A2}"/>
    <dgm:cxn modelId="{B7C109B4-5FD6-2447-A7E5-73FA9F21CD7F}" type="presOf" srcId="{77CA931F-B210-4F15-A542-894E3E1755E6}" destId="{7F100451-7C81-4C05-B9EC-EE2F4135C6DB}" srcOrd="0" destOrd="0" presId="urn:microsoft.com/office/officeart/2018/2/layout/IconVerticalSolidList"/>
    <dgm:cxn modelId="{ED2E85D4-6363-3E4A-9BE6-ABB611A4038E}" type="presOf" srcId="{72812D84-C7B9-4ED1-B499-8725E6406511}" destId="{D33A873A-5E28-44B6-B1D7-B804615DBEE6}" srcOrd="0" destOrd="0" presId="urn:microsoft.com/office/officeart/2018/2/layout/IconVerticalSolidList"/>
    <dgm:cxn modelId="{C89C03E7-EDC1-3B43-8921-61DA08E648FC}" type="presOf" srcId="{7C76D4F0-E8ED-4012-ABDE-F517AF5B68B9}" destId="{00748EA4-35F6-4C85-A5F9-97374E875F21}" srcOrd="0" destOrd="0" presId="urn:microsoft.com/office/officeart/2018/2/layout/IconVerticalSolidList"/>
    <dgm:cxn modelId="{788E54FA-6E69-44EE-859D-E584413807C6}" srcId="{77CA931F-B210-4F15-A542-894E3E1755E6}" destId="{0DE576AD-ED26-45B1-8DD1-80FC44A92367}" srcOrd="2" destOrd="0" parTransId="{9C067B46-A7A8-4B5B-AF45-1803940DDA48}" sibTransId="{096AA1E2-67FE-4FCE-B473-AC5ED9176FF6}"/>
    <dgm:cxn modelId="{AEED7B2E-E563-3547-A532-B4602A11E5BE}" type="presParOf" srcId="{7F100451-7C81-4C05-B9EC-EE2F4135C6DB}" destId="{086337F2-4EFC-45E6-A179-6E7A1496F432}" srcOrd="0" destOrd="0" presId="urn:microsoft.com/office/officeart/2018/2/layout/IconVerticalSolidList"/>
    <dgm:cxn modelId="{DEB562DD-9D8C-004C-97BB-B35E5D9A3A54}" type="presParOf" srcId="{086337F2-4EFC-45E6-A179-6E7A1496F432}" destId="{857B2076-AD5D-4A00-862E-D948B51B4261}" srcOrd="0" destOrd="0" presId="urn:microsoft.com/office/officeart/2018/2/layout/IconVerticalSolidList"/>
    <dgm:cxn modelId="{7A7DC10B-7E9E-A74B-8F38-6323DC1E40EA}" type="presParOf" srcId="{086337F2-4EFC-45E6-A179-6E7A1496F432}" destId="{EB956446-9BCE-4383-A1E8-69CC262E761A}" srcOrd="1" destOrd="0" presId="urn:microsoft.com/office/officeart/2018/2/layout/IconVerticalSolidList"/>
    <dgm:cxn modelId="{F2EB0B19-81B2-E740-AC3E-CFFACED38EF6}" type="presParOf" srcId="{086337F2-4EFC-45E6-A179-6E7A1496F432}" destId="{A1D0BE03-EFF7-4863-83FB-0768834A30D4}" srcOrd="2" destOrd="0" presId="urn:microsoft.com/office/officeart/2018/2/layout/IconVerticalSolidList"/>
    <dgm:cxn modelId="{4D765CAB-C5D7-7C47-956F-9603BE85F589}" type="presParOf" srcId="{086337F2-4EFC-45E6-A179-6E7A1496F432}" destId="{00748EA4-35F6-4C85-A5F9-97374E875F21}" srcOrd="3" destOrd="0" presId="urn:microsoft.com/office/officeart/2018/2/layout/IconVerticalSolidList"/>
    <dgm:cxn modelId="{EF4D5F44-A124-7247-BE6B-2A2980BBBFAA}" type="presParOf" srcId="{7F100451-7C81-4C05-B9EC-EE2F4135C6DB}" destId="{A56680DF-1CBB-41A7-ADAC-0E12D9CD6E96}" srcOrd="1" destOrd="0" presId="urn:microsoft.com/office/officeart/2018/2/layout/IconVerticalSolidList"/>
    <dgm:cxn modelId="{C02D98DC-8D4F-E941-B20C-8D00CF5CF5DC}" type="presParOf" srcId="{7F100451-7C81-4C05-B9EC-EE2F4135C6DB}" destId="{632C009F-B2D9-4A7C-8875-B9D45C2DC55B}" srcOrd="2" destOrd="0" presId="urn:microsoft.com/office/officeart/2018/2/layout/IconVerticalSolidList"/>
    <dgm:cxn modelId="{B3AA3C8C-3DC6-5246-AC7E-0478BBF50D66}" type="presParOf" srcId="{632C009F-B2D9-4A7C-8875-B9D45C2DC55B}" destId="{D05ECF8F-9CC5-42E7-ABEC-459078E58DA7}" srcOrd="0" destOrd="0" presId="urn:microsoft.com/office/officeart/2018/2/layout/IconVerticalSolidList"/>
    <dgm:cxn modelId="{72802F01-0FE2-3943-993D-E253DCDCEB69}" type="presParOf" srcId="{632C009F-B2D9-4A7C-8875-B9D45C2DC55B}" destId="{3FB870B7-34CB-48C4-B428-0FB1E49188E1}" srcOrd="1" destOrd="0" presId="urn:microsoft.com/office/officeart/2018/2/layout/IconVerticalSolidList"/>
    <dgm:cxn modelId="{57F0D3E1-B442-DD45-A747-673B494501CD}" type="presParOf" srcId="{632C009F-B2D9-4A7C-8875-B9D45C2DC55B}" destId="{D10CD1AA-9CA2-4F8C-AB43-CD282AEA7DD2}" srcOrd="2" destOrd="0" presId="urn:microsoft.com/office/officeart/2018/2/layout/IconVerticalSolidList"/>
    <dgm:cxn modelId="{4834EA1D-435B-5941-B98C-1CE8C96DB531}" type="presParOf" srcId="{632C009F-B2D9-4A7C-8875-B9D45C2DC55B}" destId="{D33A873A-5E28-44B6-B1D7-B804615DBEE6}" srcOrd="3" destOrd="0" presId="urn:microsoft.com/office/officeart/2018/2/layout/IconVerticalSolidList"/>
    <dgm:cxn modelId="{D5ADCECC-F380-AC46-A0D8-402A5E139C8D}" type="presParOf" srcId="{7F100451-7C81-4C05-B9EC-EE2F4135C6DB}" destId="{3D1675F6-2705-4AAC-8CE6-7D68FB185CDB}" srcOrd="3" destOrd="0" presId="urn:microsoft.com/office/officeart/2018/2/layout/IconVerticalSolidList"/>
    <dgm:cxn modelId="{84BB687A-F2C5-E147-91FA-4D6E3F69CA93}" type="presParOf" srcId="{7F100451-7C81-4C05-B9EC-EE2F4135C6DB}" destId="{85EFC89A-8A5D-4301-A1DE-64573C135C33}" srcOrd="4" destOrd="0" presId="urn:microsoft.com/office/officeart/2018/2/layout/IconVerticalSolidList"/>
    <dgm:cxn modelId="{AE0BAAA7-5ECE-C24C-897E-AA662C045FB8}" type="presParOf" srcId="{85EFC89A-8A5D-4301-A1DE-64573C135C33}" destId="{182FA316-D374-4BDB-BA50-83D8A9E28307}" srcOrd="0" destOrd="0" presId="urn:microsoft.com/office/officeart/2018/2/layout/IconVerticalSolidList"/>
    <dgm:cxn modelId="{3639B5C6-4FC6-6044-8968-8D743BFE6A04}" type="presParOf" srcId="{85EFC89A-8A5D-4301-A1DE-64573C135C33}" destId="{9C655B03-0E24-4939-BAFC-EBEA7055314F}" srcOrd="1" destOrd="0" presId="urn:microsoft.com/office/officeart/2018/2/layout/IconVerticalSolidList"/>
    <dgm:cxn modelId="{3F0C59AD-80BB-434C-A125-D928BF39E825}" type="presParOf" srcId="{85EFC89A-8A5D-4301-A1DE-64573C135C33}" destId="{0568ABCE-A90D-4D36-94E7-B902D66A462F}" srcOrd="2" destOrd="0" presId="urn:microsoft.com/office/officeart/2018/2/layout/IconVerticalSolidList"/>
    <dgm:cxn modelId="{C943E34A-BA1B-D742-B17E-B8738FCF6E59}" type="presParOf" srcId="{85EFC89A-8A5D-4301-A1DE-64573C135C33}" destId="{286C46B9-A084-46B8-A476-1AECA824EE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9DC811A-5A29-4AB8-BF2F-B6380C995C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E9D7687-4816-4B85-91A8-4439A0D070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Dataset Limitations</a:t>
          </a:r>
          <a:endParaRPr lang="en-US"/>
        </a:p>
      </dgm:t>
    </dgm:pt>
    <dgm:pt modelId="{3B41EA4C-6089-4E66-A015-24062A8536ED}" type="parTrans" cxnId="{08B259C2-4C5A-4591-A6DF-3DF27B700247}">
      <dgm:prSet/>
      <dgm:spPr/>
      <dgm:t>
        <a:bodyPr/>
        <a:lstStyle/>
        <a:p>
          <a:endParaRPr lang="en-US"/>
        </a:p>
      </dgm:t>
    </dgm:pt>
    <dgm:pt modelId="{87E3891B-1D19-41AA-86AD-6AF34AFAE0A3}" type="sibTrans" cxnId="{08B259C2-4C5A-4591-A6DF-3DF27B700247}">
      <dgm:prSet/>
      <dgm:spPr/>
      <dgm:t>
        <a:bodyPr/>
        <a:lstStyle/>
        <a:p>
          <a:endParaRPr lang="en-US"/>
        </a:p>
      </dgm:t>
    </dgm:pt>
    <dgm:pt modelId="{B71A8A33-3FA7-49B8-98A8-0C22F5F31D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Small dataset size led to overfitting and poor generalization.</a:t>
          </a:r>
        </a:p>
      </dgm:t>
    </dgm:pt>
    <dgm:pt modelId="{715FCBF1-8FE8-4A30-9395-11D1CDEC3538}" type="parTrans" cxnId="{611A4EB1-9686-4A27-8916-2C254B162782}">
      <dgm:prSet/>
      <dgm:spPr/>
      <dgm:t>
        <a:bodyPr/>
        <a:lstStyle/>
        <a:p>
          <a:endParaRPr lang="en-US"/>
        </a:p>
      </dgm:t>
    </dgm:pt>
    <dgm:pt modelId="{73C58919-6CFA-45DF-B18F-FB1AF0005ABC}" type="sibTrans" cxnId="{611A4EB1-9686-4A27-8916-2C254B162782}">
      <dgm:prSet/>
      <dgm:spPr/>
      <dgm:t>
        <a:bodyPr/>
        <a:lstStyle/>
        <a:p>
          <a:endParaRPr lang="en-US"/>
        </a:p>
      </dgm:t>
    </dgm:pt>
    <dgm:pt modelId="{9AA14B6F-089E-42AA-A06A-5844F3ADB4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 Computational Cost</a:t>
          </a:r>
          <a:endParaRPr lang="en-US"/>
        </a:p>
      </dgm:t>
    </dgm:pt>
    <dgm:pt modelId="{6735B79C-899C-4028-BD63-59ADEFE3D419}" type="parTrans" cxnId="{8E539BD9-28B5-4207-8AB8-883F9ED911E5}">
      <dgm:prSet/>
      <dgm:spPr/>
      <dgm:t>
        <a:bodyPr/>
        <a:lstStyle/>
        <a:p>
          <a:endParaRPr lang="en-US"/>
        </a:p>
      </dgm:t>
    </dgm:pt>
    <dgm:pt modelId="{031B0EE0-4DAC-4747-96C4-48CE3EE27489}" type="sibTrans" cxnId="{8E539BD9-28B5-4207-8AB8-883F9ED911E5}">
      <dgm:prSet/>
      <dgm:spPr/>
      <dgm:t>
        <a:bodyPr/>
        <a:lstStyle/>
        <a:p>
          <a:endParaRPr lang="en-US"/>
        </a:p>
      </dgm:t>
    </dgm:pt>
    <dgm:pt modelId="{D456A6BB-C8CD-4AF4-A4D0-23EBB88D4D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Required significant resources for training large feature vectors.</a:t>
          </a:r>
        </a:p>
      </dgm:t>
    </dgm:pt>
    <dgm:pt modelId="{7B30551C-891B-4A64-8303-576CB9BA9753}" type="parTrans" cxnId="{8A6C7963-42C5-4D81-AE69-D1B771197EF7}">
      <dgm:prSet/>
      <dgm:spPr/>
      <dgm:t>
        <a:bodyPr/>
        <a:lstStyle/>
        <a:p>
          <a:endParaRPr lang="en-US"/>
        </a:p>
      </dgm:t>
    </dgm:pt>
    <dgm:pt modelId="{64CF01E7-0DB4-4E51-B9A8-957907C724AB}" type="sibTrans" cxnId="{8A6C7963-42C5-4D81-AE69-D1B771197EF7}">
      <dgm:prSet/>
      <dgm:spPr/>
      <dgm:t>
        <a:bodyPr/>
        <a:lstStyle/>
        <a:p>
          <a:endParaRPr lang="en-US"/>
        </a:p>
      </dgm:t>
    </dgm:pt>
    <dgm:pt modelId="{9CC21805-2A6B-47A3-B101-303B4C5C58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Overfitting Issues</a:t>
          </a:r>
          <a:endParaRPr lang="en-US"/>
        </a:p>
      </dgm:t>
    </dgm:pt>
    <dgm:pt modelId="{3733C244-1BFC-4A9B-9AB2-DFA9F7D46F02}" type="parTrans" cxnId="{C0FCB825-6C2F-40DA-85EF-C93DC1517159}">
      <dgm:prSet/>
      <dgm:spPr/>
      <dgm:t>
        <a:bodyPr/>
        <a:lstStyle/>
        <a:p>
          <a:endParaRPr lang="en-US"/>
        </a:p>
      </dgm:t>
    </dgm:pt>
    <dgm:pt modelId="{A9317C78-250E-4096-9B76-9F10BCFFDD7C}" type="sibTrans" cxnId="{C0FCB825-6C2F-40DA-85EF-C93DC1517159}">
      <dgm:prSet/>
      <dgm:spPr/>
      <dgm:t>
        <a:bodyPr/>
        <a:lstStyle/>
        <a:p>
          <a:endParaRPr lang="en-US"/>
        </a:p>
      </dgm:t>
    </dgm:pt>
    <dgm:pt modelId="{1A287199-C002-4AEC-BCED-32C199C0AB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variance between training and validation performance.</a:t>
          </a:r>
        </a:p>
      </dgm:t>
    </dgm:pt>
    <dgm:pt modelId="{AA402A7C-B36E-4ACB-B984-6A88B1A477B3}" type="parTrans" cxnId="{6A94EE37-5729-49F2-AA76-F5B1E73A5FF2}">
      <dgm:prSet/>
      <dgm:spPr/>
      <dgm:t>
        <a:bodyPr/>
        <a:lstStyle/>
        <a:p>
          <a:endParaRPr lang="en-US"/>
        </a:p>
      </dgm:t>
    </dgm:pt>
    <dgm:pt modelId="{74F4A588-F72B-465D-AC51-B19A73C688B6}" type="sibTrans" cxnId="{6A94EE37-5729-49F2-AA76-F5B1E73A5FF2}">
      <dgm:prSet/>
      <dgm:spPr/>
      <dgm:t>
        <a:bodyPr/>
        <a:lstStyle/>
        <a:p>
          <a:endParaRPr lang="en-US"/>
        </a:p>
      </dgm:t>
    </dgm:pt>
    <dgm:pt modelId="{8A4B88C7-B7FB-42EB-A7C8-4DE37CE16D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Feature Challenges</a:t>
          </a:r>
          <a:endParaRPr lang="en-US"/>
        </a:p>
      </dgm:t>
    </dgm:pt>
    <dgm:pt modelId="{F3574349-8285-4D8A-A0BA-D5CCBDCD906D}" type="parTrans" cxnId="{03510369-7185-4F1C-B3AC-C52D04873009}">
      <dgm:prSet/>
      <dgm:spPr/>
      <dgm:t>
        <a:bodyPr/>
        <a:lstStyle/>
        <a:p>
          <a:endParaRPr lang="en-US"/>
        </a:p>
      </dgm:t>
    </dgm:pt>
    <dgm:pt modelId="{EB114024-F828-490B-8737-D702056BE35B}" type="sibTrans" cxnId="{03510369-7185-4F1C-B3AC-C52D04873009}">
      <dgm:prSet/>
      <dgm:spPr/>
      <dgm:t>
        <a:bodyPr/>
        <a:lstStyle/>
        <a:p>
          <a:endParaRPr lang="en-US"/>
        </a:p>
      </dgm:t>
    </dgm:pt>
    <dgm:pt modelId="{26B792EB-85A1-45B2-8C4B-50C4225C02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Concatenated embeddings lacked complex spatial patterns for CNNs.</a:t>
          </a:r>
        </a:p>
      </dgm:t>
    </dgm:pt>
    <dgm:pt modelId="{EBCCAC50-5381-476F-8B79-8259C1F6D42C}" type="parTrans" cxnId="{218988C9-3EDF-4611-A953-A29C045BFA6C}">
      <dgm:prSet/>
      <dgm:spPr/>
      <dgm:t>
        <a:bodyPr/>
        <a:lstStyle/>
        <a:p>
          <a:endParaRPr lang="en-US"/>
        </a:p>
      </dgm:t>
    </dgm:pt>
    <dgm:pt modelId="{8BEE52E8-7E02-4B50-B38E-F7BF4BA281DB}" type="sibTrans" cxnId="{218988C9-3EDF-4611-A953-A29C045BFA6C}">
      <dgm:prSet/>
      <dgm:spPr/>
      <dgm:t>
        <a:bodyPr/>
        <a:lstStyle/>
        <a:p>
          <a:endParaRPr lang="en-US"/>
        </a:p>
      </dgm:t>
    </dgm:pt>
    <dgm:pt modelId="{634298E6-7B36-451C-8BE3-DBEB0B0C2D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Performance Gap</a:t>
          </a:r>
          <a:endParaRPr lang="en-US"/>
        </a:p>
      </dgm:t>
    </dgm:pt>
    <dgm:pt modelId="{79925184-2BEC-4AB6-AF07-9A9B2B471907}" type="parTrans" cxnId="{3E6FB21F-8AF9-49BC-AAF4-3B4ACAE77ADC}">
      <dgm:prSet/>
      <dgm:spPr/>
      <dgm:t>
        <a:bodyPr/>
        <a:lstStyle/>
        <a:p>
          <a:endParaRPr lang="en-US"/>
        </a:p>
      </dgm:t>
    </dgm:pt>
    <dgm:pt modelId="{885D2C89-F270-4555-9FE2-CFC04989DD67}" type="sibTrans" cxnId="{3E6FB21F-8AF9-49BC-AAF4-3B4ACAE77ADC}">
      <dgm:prSet/>
      <dgm:spPr/>
      <dgm:t>
        <a:bodyPr/>
        <a:lstStyle/>
        <a:p>
          <a:endParaRPr lang="en-US"/>
        </a:p>
      </dgm:t>
    </dgm:pt>
    <dgm:pt modelId="{65067166-6859-4937-96F8-629367332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NN and CNN underperformed compared to Random Forest and Gradient Boosting.</a:t>
          </a:r>
        </a:p>
      </dgm:t>
    </dgm:pt>
    <dgm:pt modelId="{F0A0C99A-247A-4CB9-88EF-94EF60C56D8C}" type="parTrans" cxnId="{F5F027A8-F1AB-4D18-A66A-BDB54F346BAA}">
      <dgm:prSet/>
      <dgm:spPr/>
      <dgm:t>
        <a:bodyPr/>
        <a:lstStyle/>
        <a:p>
          <a:endParaRPr lang="en-US"/>
        </a:p>
      </dgm:t>
    </dgm:pt>
    <dgm:pt modelId="{7A156A91-E718-459E-92DC-91379E81BB78}" type="sibTrans" cxnId="{F5F027A8-F1AB-4D18-A66A-BDB54F346BAA}">
      <dgm:prSet/>
      <dgm:spPr/>
      <dgm:t>
        <a:bodyPr/>
        <a:lstStyle/>
        <a:p>
          <a:endParaRPr lang="en-US"/>
        </a:p>
      </dgm:t>
    </dgm:pt>
    <dgm:pt modelId="{84AB2A69-A7BC-403E-A341-6643F62ADA1D}" type="pres">
      <dgm:prSet presAssocID="{69DC811A-5A29-4AB8-BF2F-B6380C995CE7}" presName="root" presStyleCnt="0">
        <dgm:presLayoutVars>
          <dgm:dir/>
          <dgm:resizeHandles val="exact"/>
        </dgm:presLayoutVars>
      </dgm:prSet>
      <dgm:spPr/>
    </dgm:pt>
    <dgm:pt modelId="{14D4371C-F1E8-4EE8-8672-8290ABD6C8CC}" type="pres">
      <dgm:prSet presAssocID="{0E9D7687-4816-4B85-91A8-4439A0D07016}" presName="compNode" presStyleCnt="0"/>
      <dgm:spPr/>
    </dgm:pt>
    <dgm:pt modelId="{F8CC7BDB-559B-4BEA-BA85-A6119A303DAF}" type="pres">
      <dgm:prSet presAssocID="{0E9D7687-4816-4B85-91A8-4439A0D07016}" presName="bgRect" presStyleLbl="bgShp" presStyleIdx="0" presStyleCnt="5"/>
      <dgm:spPr/>
    </dgm:pt>
    <dgm:pt modelId="{47D3D030-ECC5-45BB-95A0-721FF78AAEDC}" type="pres">
      <dgm:prSet presAssocID="{0E9D7687-4816-4B85-91A8-4439A0D070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C20A93-F8B3-4649-87EF-57A4238A4E24}" type="pres">
      <dgm:prSet presAssocID="{0E9D7687-4816-4B85-91A8-4439A0D07016}" presName="spaceRect" presStyleCnt="0"/>
      <dgm:spPr/>
    </dgm:pt>
    <dgm:pt modelId="{D415060B-29AF-4A0C-A09E-DC3D7910FB10}" type="pres">
      <dgm:prSet presAssocID="{0E9D7687-4816-4B85-91A8-4439A0D07016}" presName="parTx" presStyleLbl="revTx" presStyleIdx="0" presStyleCnt="10">
        <dgm:presLayoutVars>
          <dgm:chMax val="0"/>
          <dgm:chPref val="0"/>
        </dgm:presLayoutVars>
      </dgm:prSet>
      <dgm:spPr/>
    </dgm:pt>
    <dgm:pt modelId="{6392E384-A457-46C5-9558-61BD4CEBC976}" type="pres">
      <dgm:prSet presAssocID="{0E9D7687-4816-4B85-91A8-4439A0D07016}" presName="desTx" presStyleLbl="revTx" presStyleIdx="1" presStyleCnt="10">
        <dgm:presLayoutVars/>
      </dgm:prSet>
      <dgm:spPr/>
    </dgm:pt>
    <dgm:pt modelId="{D849FC14-773C-47C1-8250-2FD4626ECAAA}" type="pres">
      <dgm:prSet presAssocID="{87E3891B-1D19-41AA-86AD-6AF34AFAE0A3}" presName="sibTrans" presStyleCnt="0"/>
      <dgm:spPr/>
    </dgm:pt>
    <dgm:pt modelId="{C83CBD66-25F4-4A96-802E-C4F8D0B6884F}" type="pres">
      <dgm:prSet presAssocID="{9AA14B6F-089E-42AA-A06A-5844F3ADB49A}" presName="compNode" presStyleCnt="0"/>
      <dgm:spPr/>
    </dgm:pt>
    <dgm:pt modelId="{6638C67A-56FB-4C46-A697-2FD3C78475CA}" type="pres">
      <dgm:prSet presAssocID="{9AA14B6F-089E-42AA-A06A-5844F3ADB49A}" presName="bgRect" presStyleLbl="bgShp" presStyleIdx="1" presStyleCnt="5"/>
      <dgm:spPr/>
    </dgm:pt>
    <dgm:pt modelId="{D28120B7-1361-47D9-A39B-EBFFA70F0D0D}" type="pres">
      <dgm:prSet presAssocID="{9AA14B6F-089E-42AA-A06A-5844F3ADB49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694A1D3-1676-481F-A7CA-2309B94055E6}" type="pres">
      <dgm:prSet presAssocID="{9AA14B6F-089E-42AA-A06A-5844F3ADB49A}" presName="spaceRect" presStyleCnt="0"/>
      <dgm:spPr/>
    </dgm:pt>
    <dgm:pt modelId="{6F5B1AAA-2B72-4F42-BE80-4FE3F6990430}" type="pres">
      <dgm:prSet presAssocID="{9AA14B6F-089E-42AA-A06A-5844F3ADB49A}" presName="parTx" presStyleLbl="revTx" presStyleIdx="2" presStyleCnt="10">
        <dgm:presLayoutVars>
          <dgm:chMax val="0"/>
          <dgm:chPref val="0"/>
        </dgm:presLayoutVars>
      </dgm:prSet>
      <dgm:spPr/>
    </dgm:pt>
    <dgm:pt modelId="{07511839-DD12-4B62-92F3-F181FA475B39}" type="pres">
      <dgm:prSet presAssocID="{9AA14B6F-089E-42AA-A06A-5844F3ADB49A}" presName="desTx" presStyleLbl="revTx" presStyleIdx="3" presStyleCnt="10">
        <dgm:presLayoutVars/>
      </dgm:prSet>
      <dgm:spPr/>
    </dgm:pt>
    <dgm:pt modelId="{254ECE1F-D37F-4E39-BC56-CD46248546D2}" type="pres">
      <dgm:prSet presAssocID="{031B0EE0-4DAC-4747-96C4-48CE3EE27489}" presName="sibTrans" presStyleCnt="0"/>
      <dgm:spPr/>
    </dgm:pt>
    <dgm:pt modelId="{9573B7F8-901D-4140-A3A1-9643FF23898F}" type="pres">
      <dgm:prSet presAssocID="{9CC21805-2A6B-47A3-B101-303B4C5C583F}" presName="compNode" presStyleCnt="0"/>
      <dgm:spPr/>
    </dgm:pt>
    <dgm:pt modelId="{8E60F9E0-3FF1-42D5-9D75-9DD9E10B7877}" type="pres">
      <dgm:prSet presAssocID="{9CC21805-2A6B-47A3-B101-303B4C5C583F}" presName="bgRect" presStyleLbl="bgShp" presStyleIdx="2" presStyleCnt="5"/>
      <dgm:spPr/>
    </dgm:pt>
    <dgm:pt modelId="{D64ABC83-66DB-49B0-8A8E-B4823EB8CB50}" type="pres">
      <dgm:prSet presAssocID="{9CC21805-2A6B-47A3-B101-303B4C5C583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96F613A8-4DE4-423B-BDE4-F28B2B8A887D}" type="pres">
      <dgm:prSet presAssocID="{9CC21805-2A6B-47A3-B101-303B4C5C583F}" presName="spaceRect" presStyleCnt="0"/>
      <dgm:spPr/>
    </dgm:pt>
    <dgm:pt modelId="{6955CFB8-3FB6-4BC2-8FE5-2E38E3EB722A}" type="pres">
      <dgm:prSet presAssocID="{9CC21805-2A6B-47A3-B101-303B4C5C583F}" presName="parTx" presStyleLbl="revTx" presStyleIdx="4" presStyleCnt="10">
        <dgm:presLayoutVars>
          <dgm:chMax val="0"/>
          <dgm:chPref val="0"/>
        </dgm:presLayoutVars>
      </dgm:prSet>
      <dgm:spPr/>
    </dgm:pt>
    <dgm:pt modelId="{8E0803B4-260C-43F2-B962-008E7932536A}" type="pres">
      <dgm:prSet presAssocID="{9CC21805-2A6B-47A3-B101-303B4C5C583F}" presName="desTx" presStyleLbl="revTx" presStyleIdx="5" presStyleCnt="10">
        <dgm:presLayoutVars/>
      </dgm:prSet>
      <dgm:spPr/>
    </dgm:pt>
    <dgm:pt modelId="{7D949334-B5ED-496A-AA2B-2023918A4050}" type="pres">
      <dgm:prSet presAssocID="{A9317C78-250E-4096-9B76-9F10BCFFDD7C}" presName="sibTrans" presStyleCnt="0"/>
      <dgm:spPr/>
    </dgm:pt>
    <dgm:pt modelId="{CE1DF03F-FFE8-422E-A4E3-35CBA8E1AD8C}" type="pres">
      <dgm:prSet presAssocID="{8A4B88C7-B7FB-42EB-A7C8-4DE37CE16DC9}" presName="compNode" presStyleCnt="0"/>
      <dgm:spPr/>
    </dgm:pt>
    <dgm:pt modelId="{0C1691CA-366C-4A41-9D31-3FC5CE4F8D19}" type="pres">
      <dgm:prSet presAssocID="{8A4B88C7-B7FB-42EB-A7C8-4DE37CE16DC9}" presName="bgRect" presStyleLbl="bgShp" presStyleIdx="3" presStyleCnt="5"/>
      <dgm:spPr/>
    </dgm:pt>
    <dgm:pt modelId="{C35A2561-B148-4947-8C34-8948B04C7118}" type="pres">
      <dgm:prSet presAssocID="{8A4B88C7-B7FB-42EB-A7C8-4DE37CE16D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D696260-726C-40B5-A9AD-639ECEC8F99E}" type="pres">
      <dgm:prSet presAssocID="{8A4B88C7-B7FB-42EB-A7C8-4DE37CE16DC9}" presName="spaceRect" presStyleCnt="0"/>
      <dgm:spPr/>
    </dgm:pt>
    <dgm:pt modelId="{324B292A-A3B7-4A7F-94CA-63EFCBEB921C}" type="pres">
      <dgm:prSet presAssocID="{8A4B88C7-B7FB-42EB-A7C8-4DE37CE16DC9}" presName="parTx" presStyleLbl="revTx" presStyleIdx="6" presStyleCnt="10">
        <dgm:presLayoutVars>
          <dgm:chMax val="0"/>
          <dgm:chPref val="0"/>
        </dgm:presLayoutVars>
      </dgm:prSet>
      <dgm:spPr/>
    </dgm:pt>
    <dgm:pt modelId="{1FA30338-CD8C-48E2-8D9E-B2EA56605531}" type="pres">
      <dgm:prSet presAssocID="{8A4B88C7-B7FB-42EB-A7C8-4DE37CE16DC9}" presName="desTx" presStyleLbl="revTx" presStyleIdx="7" presStyleCnt="10">
        <dgm:presLayoutVars/>
      </dgm:prSet>
      <dgm:spPr/>
    </dgm:pt>
    <dgm:pt modelId="{82C3C4A9-13F7-4706-843B-BFB2848694EC}" type="pres">
      <dgm:prSet presAssocID="{EB114024-F828-490B-8737-D702056BE35B}" presName="sibTrans" presStyleCnt="0"/>
      <dgm:spPr/>
    </dgm:pt>
    <dgm:pt modelId="{CF83B567-9DFD-4627-8B5D-4BCBAAFA17E6}" type="pres">
      <dgm:prSet presAssocID="{634298E6-7B36-451C-8BE3-DBEB0B0C2DFE}" presName="compNode" presStyleCnt="0"/>
      <dgm:spPr/>
    </dgm:pt>
    <dgm:pt modelId="{9B88C8E0-2DDA-49F0-8DC9-90AF3EC9FF34}" type="pres">
      <dgm:prSet presAssocID="{634298E6-7B36-451C-8BE3-DBEB0B0C2DFE}" presName="bgRect" presStyleLbl="bgShp" presStyleIdx="4" presStyleCnt="5"/>
      <dgm:spPr/>
    </dgm:pt>
    <dgm:pt modelId="{A0C11D69-FC62-4EA9-9832-F07D2032CD71}" type="pres">
      <dgm:prSet presAssocID="{634298E6-7B36-451C-8BE3-DBEB0B0C2D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CD487FB-4175-48BA-8D2D-7FD74BB5FA97}" type="pres">
      <dgm:prSet presAssocID="{634298E6-7B36-451C-8BE3-DBEB0B0C2DFE}" presName="spaceRect" presStyleCnt="0"/>
      <dgm:spPr/>
    </dgm:pt>
    <dgm:pt modelId="{1DB55AC8-4C2C-45D8-99C0-50D98BB02F4D}" type="pres">
      <dgm:prSet presAssocID="{634298E6-7B36-451C-8BE3-DBEB0B0C2DFE}" presName="parTx" presStyleLbl="revTx" presStyleIdx="8" presStyleCnt="10">
        <dgm:presLayoutVars>
          <dgm:chMax val="0"/>
          <dgm:chPref val="0"/>
        </dgm:presLayoutVars>
      </dgm:prSet>
      <dgm:spPr/>
    </dgm:pt>
    <dgm:pt modelId="{AB6D9A78-F5E4-448D-B3A4-7E81A985154C}" type="pres">
      <dgm:prSet presAssocID="{634298E6-7B36-451C-8BE3-DBEB0B0C2DFE}" presName="desTx" presStyleLbl="revTx" presStyleIdx="9" presStyleCnt="10">
        <dgm:presLayoutVars/>
      </dgm:prSet>
      <dgm:spPr/>
    </dgm:pt>
  </dgm:ptLst>
  <dgm:cxnLst>
    <dgm:cxn modelId="{0FDD0218-FE1F-DC46-A5D7-3781981E9179}" type="presOf" srcId="{0E9D7687-4816-4B85-91A8-4439A0D07016}" destId="{D415060B-29AF-4A0C-A09E-DC3D7910FB10}" srcOrd="0" destOrd="0" presId="urn:microsoft.com/office/officeart/2018/2/layout/IconVerticalSolidList"/>
    <dgm:cxn modelId="{9DF82B1A-41EC-3940-991F-05F9F23F4D8C}" type="presOf" srcId="{9AA14B6F-089E-42AA-A06A-5844F3ADB49A}" destId="{6F5B1AAA-2B72-4F42-BE80-4FE3F6990430}" srcOrd="0" destOrd="0" presId="urn:microsoft.com/office/officeart/2018/2/layout/IconVerticalSolidList"/>
    <dgm:cxn modelId="{3E6FB21F-8AF9-49BC-AAF4-3B4ACAE77ADC}" srcId="{69DC811A-5A29-4AB8-BF2F-B6380C995CE7}" destId="{634298E6-7B36-451C-8BE3-DBEB0B0C2DFE}" srcOrd="4" destOrd="0" parTransId="{79925184-2BEC-4AB6-AF07-9A9B2B471907}" sibTransId="{885D2C89-F270-4555-9FE2-CFC04989DD67}"/>
    <dgm:cxn modelId="{C0FCB825-6C2F-40DA-85EF-C93DC1517159}" srcId="{69DC811A-5A29-4AB8-BF2F-B6380C995CE7}" destId="{9CC21805-2A6B-47A3-B101-303B4C5C583F}" srcOrd="2" destOrd="0" parTransId="{3733C244-1BFC-4A9B-9AB2-DFA9F7D46F02}" sibTransId="{A9317C78-250E-4096-9B76-9F10BCFFDD7C}"/>
    <dgm:cxn modelId="{6A94EE37-5729-49F2-AA76-F5B1E73A5FF2}" srcId="{9CC21805-2A6B-47A3-B101-303B4C5C583F}" destId="{1A287199-C002-4AEC-BCED-32C199C0ABAD}" srcOrd="0" destOrd="0" parTransId="{AA402A7C-B36E-4ACB-B984-6A88B1A477B3}" sibTransId="{74F4A588-F72B-465D-AC51-B19A73C688B6}"/>
    <dgm:cxn modelId="{54AD1945-BB0F-2345-AEF0-42236D024225}" type="presOf" srcId="{634298E6-7B36-451C-8BE3-DBEB0B0C2DFE}" destId="{1DB55AC8-4C2C-45D8-99C0-50D98BB02F4D}" srcOrd="0" destOrd="0" presId="urn:microsoft.com/office/officeart/2018/2/layout/IconVerticalSolidList"/>
    <dgm:cxn modelId="{C288074C-453F-0244-A37B-4A8D511EA0A5}" type="presOf" srcId="{26B792EB-85A1-45B2-8C4B-50C4225C0260}" destId="{1FA30338-CD8C-48E2-8D9E-B2EA56605531}" srcOrd="0" destOrd="0" presId="urn:microsoft.com/office/officeart/2018/2/layout/IconVerticalSolidList"/>
    <dgm:cxn modelId="{8A6C7963-42C5-4D81-AE69-D1B771197EF7}" srcId="{9AA14B6F-089E-42AA-A06A-5844F3ADB49A}" destId="{D456A6BB-C8CD-4AF4-A4D0-23EBB88D4D03}" srcOrd="0" destOrd="0" parTransId="{7B30551C-891B-4A64-8303-576CB9BA9753}" sibTransId="{64CF01E7-0DB4-4E51-B9A8-957907C724AB}"/>
    <dgm:cxn modelId="{03510369-7185-4F1C-B3AC-C52D04873009}" srcId="{69DC811A-5A29-4AB8-BF2F-B6380C995CE7}" destId="{8A4B88C7-B7FB-42EB-A7C8-4DE37CE16DC9}" srcOrd="3" destOrd="0" parTransId="{F3574349-8285-4D8A-A0BA-D5CCBDCD906D}" sibTransId="{EB114024-F828-490B-8737-D702056BE35B}"/>
    <dgm:cxn modelId="{F597C16A-F20E-4648-BC6F-2D7D8B0B4B4A}" type="presOf" srcId="{D456A6BB-C8CD-4AF4-A4D0-23EBB88D4D03}" destId="{07511839-DD12-4B62-92F3-F181FA475B39}" srcOrd="0" destOrd="0" presId="urn:microsoft.com/office/officeart/2018/2/layout/IconVerticalSolidList"/>
    <dgm:cxn modelId="{C840408F-038D-0045-BA8E-659237F49135}" type="presOf" srcId="{1A287199-C002-4AEC-BCED-32C199C0ABAD}" destId="{8E0803B4-260C-43F2-B962-008E7932536A}" srcOrd="0" destOrd="0" presId="urn:microsoft.com/office/officeart/2018/2/layout/IconVerticalSolidList"/>
    <dgm:cxn modelId="{F5F027A8-F1AB-4D18-A66A-BDB54F346BAA}" srcId="{634298E6-7B36-451C-8BE3-DBEB0B0C2DFE}" destId="{65067166-6859-4937-96F8-629367332C5D}" srcOrd="0" destOrd="0" parTransId="{F0A0C99A-247A-4CB9-88EF-94EF60C56D8C}" sibTransId="{7A156A91-E718-459E-92DC-91379E81BB78}"/>
    <dgm:cxn modelId="{F96943A8-51C2-2D40-8F82-AD0C008F5A0F}" type="presOf" srcId="{B71A8A33-3FA7-49B8-98A8-0C22F5F31D81}" destId="{6392E384-A457-46C5-9558-61BD4CEBC976}" srcOrd="0" destOrd="0" presId="urn:microsoft.com/office/officeart/2018/2/layout/IconVerticalSolidList"/>
    <dgm:cxn modelId="{AECA79AC-9301-AD4A-8D11-DF4A0DD0C85A}" type="presOf" srcId="{69DC811A-5A29-4AB8-BF2F-B6380C995CE7}" destId="{84AB2A69-A7BC-403E-A341-6643F62ADA1D}" srcOrd="0" destOrd="0" presId="urn:microsoft.com/office/officeart/2018/2/layout/IconVerticalSolidList"/>
    <dgm:cxn modelId="{611A4EB1-9686-4A27-8916-2C254B162782}" srcId="{0E9D7687-4816-4B85-91A8-4439A0D07016}" destId="{B71A8A33-3FA7-49B8-98A8-0C22F5F31D81}" srcOrd="0" destOrd="0" parTransId="{715FCBF1-8FE8-4A30-9395-11D1CDEC3538}" sibTransId="{73C58919-6CFA-45DF-B18F-FB1AF0005ABC}"/>
    <dgm:cxn modelId="{08B259C2-4C5A-4591-A6DF-3DF27B700247}" srcId="{69DC811A-5A29-4AB8-BF2F-B6380C995CE7}" destId="{0E9D7687-4816-4B85-91A8-4439A0D07016}" srcOrd="0" destOrd="0" parTransId="{3B41EA4C-6089-4E66-A015-24062A8536ED}" sibTransId="{87E3891B-1D19-41AA-86AD-6AF34AFAE0A3}"/>
    <dgm:cxn modelId="{F939BAC6-97E8-8D4D-8F6E-17A6A7A0B83B}" type="presOf" srcId="{9CC21805-2A6B-47A3-B101-303B4C5C583F}" destId="{6955CFB8-3FB6-4BC2-8FE5-2E38E3EB722A}" srcOrd="0" destOrd="0" presId="urn:microsoft.com/office/officeart/2018/2/layout/IconVerticalSolidList"/>
    <dgm:cxn modelId="{218988C9-3EDF-4611-A953-A29C045BFA6C}" srcId="{8A4B88C7-B7FB-42EB-A7C8-4DE37CE16DC9}" destId="{26B792EB-85A1-45B2-8C4B-50C4225C0260}" srcOrd="0" destOrd="0" parTransId="{EBCCAC50-5381-476F-8B79-8259C1F6D42C}" sibTransId="{8BEE52E8-7E02-4B50-B38E-F7BF4BA281DB}"/>
    <dgm:cxn modelId="{8E539BD9-28B5-4207-8AB8-883F9ED911E5}" srcId="{69DC811A-5A29-4AB8-BF2F-B6380C995CE7}" destId="{9AA14B6F-089E-42AA-A06A-5844F3ADB49A}" srcOrd="1" destOrd="0" parTransId="{6735B79C-899C-4028-BD63-59ADEFE3D419}" sibTransId="{031B0EE0-4DAC-4747-96C4-48CE3EE27489}"/>
    <dgm:cxn modelId="{6B3010DD-DE58-BD45-8D7D-60A48D41CC51}" type="presOf" srcId="{8A4B88C7-B7FB-42EB-A7C8-4DE37CE16DC9}" destId="{324B292A-A3B7-4A7F-94CA-63EFCBEB921C}" srcOrd="0" destOrd="0" presId="urn:microsoft.com/office/officeart/2018/2/layout/IconVerticalSolidList"/>
    <dgm:cxn modelId="{D42E84E1-1E94-904E-BB44-E7557D10BD63}" type="presOf" srcId="{65067166-6859-4937-96F8-629367332C5D}" destId="{AB6D9A78-F5E4-448D-B3A4-7E81A985154C}" srcOrd="0" destOrd="0" presId="urn:microsoft.com/office/officeart/2018/2/layout/IconVerticalSolidList"/>
    <dgm:cxn modelId="{85286A4C-AEF4-964F-8CD5-443372F6075B}" type="presParOf" srcId="{84AB2A69-A7BC-403E-A341-6643F62ADA1D}" destId="{14D4371C-F1E8-4EE8-8672-8290ABD6C8CC}" srcOrd="0" destOrd="0" presId="urn:microsoft.com/office/officeart/2018/2/layout/IconVerticalSolidList"/>
    <dgm:cxn modelId="{7BEFE3E4-5BDF-F14B-97C1-A2B224EEB312}" type="presParOf" srcId="{14D4371C-F1E8-4EE8-8672-8290ABD6C8CC}" destId="{F8CC7BDB-559B-4BEA-BA85-A6119A303DAF}" srcOrd="0" destOrd="0" presId="urn:microsoft.com/office/officeart/2018/2/layout/IconVerticalSolidList"/>
    <dgm:cxn modelId="{73EB8E19-BFBA-D147-A0B4-DDB08956D346}" type="presParOf" srcId="{14D4371C-F1E8-4EE8-8672-8290ABD6C8CC}" destId="{47D3D030-ECC5-45BB-95A0-721FF78AAEDC}" srcOrd="1" destOrd="0" presId="urn:microsoft.com/office/officeart/2018/2/layout/IconVerticalSolidList"/>
    <dgm:cxn modelId="{A07F3245-303F-4041-9D29-33994714336A}" type="presParOf" srcId="{14D4371C-F1E8-4EE8-8672-8290ABD6C8CC}" destId="{3FC20A93-F8B3-4649-87EF-57A4238A4E24}" srcOrd="2" destOrd="0" presId="urn:microsoft.com/office/officeart/2018/2/layout/IconVerticalSolidList"/>
    <dgm:cxn modelId="{93CA65B2-1E4F-7B45-BDA2-6E016177192A}" type="presParOf" srcId="{14D4371C-F1E8-4EE8-8672-8290ABD6C8CC}" destId="{D415060B-29AF-4A0C-A09E-DC3D7910FB10}" srcOrd="3" destOrd="0" presId="urn:microsoft.com/office/officeart/2018/2/layout/IconVerticalSolidList"/>
    <dgm:cxn modelId="{5C3D8375-EA97-D748-9F5E-43D560FA7C27}" type="presParOf" srcId="{14D4371C-F1E8-4EE8-8672-8290ABD6C8CC}" destId="{6392E384-A457-46C5-9558-61BD4CEBC976}" srcOrd="4" destOrd="0" presId="urn:microsoft.com/office/officeart/2018/2/layout/IconVerticalSolidList"/>
    <dgm:cxn modelId="{63C9D177-84F9-1B46-9C61-D5632DE3112A}" type="presParOf" srcId="{84AB2A69-A7BC-403E-A341-6643F62ADA1D}" destId="{D849FC14-773C-47C1-8250-2FD4626ECAAA}" srcOrd="1" destOrd="0" presId="urn:microsoft.com/office/officeart/2018/2/layout/IconVerticalSolidList"/>
    <dgm:cxn modelId="{4637B416-173C-9348-8FF9-95E62F9F8DAA}" type="presParOf" srcId="{84AB2A69-A7BC-403E-A341-6643F62ADA1D}" destId="{C83CBD66-25F4-4A96-802E-C4F8D0B6884F}" srcOrd="2" destOrd="0" presId="urn:microsoft.com/office/officeart/2018/2/layout/IconVerticalSolidList"/>
    <dgm:cxn modelId="{D5FE2019-B434-C44E-9822-4954535530A9}" type="presParOf" srcId="{C83CBD66-25F4-4A96-802E-C4F8D0B6884F}" destId="{6638C67A-56FB-4C46-A697-2FD3C78475CA}" srcOrd="0" destOrd="0" presId="urn:microsoft.com/office/officeart/2018/2/layout/IconVerticalSolidList"/>
    <dgm:cxn modelId="{27A142F0-FF51-1B4E-A646-46A8A603F861}" type="presParOf" srcId="{C83CBD66-25F4-4A96-802E-C4F8D0B6884F}" destId="{D28120B7-1361-47D9-A39B-EBFFA70F0D0D}" srcOrd="1" destOrd="0" presId="urn:microsoft.com/office/officeart/2018/2/layout/IconVerticalSolidList"/>
    <dgm:cxn modelId="{0C590F75-8595-494D-A23E-2BA2573F5C00}" type="presParOf" srcId="{C83CBD66-25F4-4A96-802E-C4F8D0B6884F}" destId="{A694A1D3-1676-481F-A7CA-2309B94055E6}" srcOrd="2" destOrd="0" presId="urn:microsoft.com/office/officeart/2018/2/layout/IconVerticalSolidList"/>
    <dgm:cxn modelId="{9859B848-1026-234B-B51E-621E656C9198}" type="presParOf" srcId="{C83CBD66-25F4-4A96-802E-C4F8D0B6884F}" destId="{6F5B1AAA-2B72-4F42-BE80-4FE3F6990430}" srcOrd="3" destOrd="0" presId="urn:microsoft.com/office/officeart/2018/2/layout/IconVerticalSolidList"/>
    <dgm:cxn modelId="{3261F54D-7DBE-E241-9477-71B43AAD22C0}" type="presParOf" srcId="{C83CBD66-25F4-4A96-802E-C4F8D0B6884F}" destId="{07511839-DD12-4B62-92F3-F181FA475B39}" srcOrd="4" destOrd="0" presId="urn:microsoft.com/office/officeart/2018/2/layout/IconVerticalSolidList"/>
    <dgm:cxn modelId="{1BA1832F-FFF3-554E-869B-AC0A124D00CE}" type="presParOf" srcId="{84AB2A69-A7BC-403E-A341-6643F62ADA1D}" destId="{254ECE1F-D37F-4E39-BC56-CD46248546D2}" srcOrd="3" destOrd="0" presId="urn:microsoft.com/office/officeart/2018/2/layout/IconVerticalSolidList"/>
    <dgm:cxn modelId="{1EE29A68-E9AE-3C43-9460-DA727FC2D1F4}" type="presParOf" srcId="{84AB2A69-A7BC-403E-A341-6643F62ADA1D}" destId="{9573B7F8-901D-4140-A3A1-9643FF23898F}" srcOrd="4" destOrd="0" presId="urn:microsoft.com/office/officeart/2018/2/layout/IconVerticalSolidList"/>
    <dgm:cxn modelId="{6F3C2AFD-201E-A64B-B219-C098C7C2D7F5}" type="presParOf" srcId="{9573B7F8-901D-4140-A3A1-9643FF23898F}" destId="{8E60F9E0-3FF1-42D5-9D75-9DD9E10B7877}" srcOrd="0" destOrd="0" presId="urn:microsoft.com/office/officeart/2018/2/layout/IconVerticalSolidList"/>
    <dgm:cxn modelId="{F75F5D79-ACB2-DB41-B456-D57A93052F0C}" type="presParOf" srcId="{9573B7F8-901D-4140-A3A1-9643FF23898F}" destId="{D64ABC83-66DB-49B0-8A8E-B4823EB8CB50}" srcOrd="1" destOrd="0" presId="urn:microsoft.com/office/officeart/2018/2/layout/IconVerticalSolidList"/>
    <dgm:cxn modelId="{8B0332C8-45C3-F346-B67C-6ECC739FB1CC}" type="presParOf" srcId="{9573B7F8-901D-4140-A3A1-9643FF23898F}" destId="{96F613A8-4DE4-423B-BDE4-F28B2B8A887D}" srcOrd="2" destOrd="0" presId="urn:microsoft.com/office/officeart/2018/2/layout/IconVerticalSolidList"/>
    <dgm:cxn modelId="{420A8A8C-EE84-F347-A994-BA90B25AE162}" type="presParOf" srcId="{9573B7F8-901D-4140-A3A1-9643FF23898F}" destId="{6955CFB8-3FB6-4BC2-8FE5-2E38E3EB722A}" srcOrd="3" destOrd="0" presId="urn:microsoft.com/office/officeart/2018/2/layout/IconVerticalSolidList"/>
    <dgm:cxn modelId="{D95783C0-A005-A140-8F02-44AC3C850268}" type="presParOf" srcId="{9573B7F8-901D-4140-A3A1-9643FF23898F}" destId="{8E0803B4-260C-43F2-B962-008E7932536A}" srcOrd="4" destOrd="0" presId="urn:microsoft.com/office/officeart/2018/2/layout/IconVerticalSolidList"/>
    <dgm:cxn modelId="{36C34E23-02A4-6045-B3D7-776C112169D3}" type="presParOf" srcId="{84AB2A69-A7BC-403E-A341-6643F62ADA1D}" destId="{7D949334-B5ED-496A-AA2B-2023918A4050}" srcOrd="5" destOrd="0" presId="urn:microsoft.com/office/officeart/2018/2/layout/IconVerticalSolidList"/>
    <dgm:cxn modelId="{A0F131A6-55D2-E24B-89EB-26441F5B4605}" type="presParOf" srcId="{84AB2A69-A7BC-403E-A341-6643F62ADA1D}" destId="{CE1DF03F-FFE8-422E-A4E3-35CBA8E1AD8C}" srcOrd="6" destOrd="0" presId="urn:microsoft.com/office/officeart/2018/2/layout/IconVerticalSolidList"/>
    <dgm:cxn modelId="{4444CB19-A07F-D041-80F0-14D70C0E1630}" type="presParOf" srcId="{CE1DF03F-FFE8-422E-A4E3-35CBA8E1AD8C}" destId="{0C1691CA-366C-4A41-9D31-3FC5CE4F8D19}" srcOrd="0" destOrd="0" presId="urn:microsoft.com/office/officeart/2018/2/layout/IconVerticalSolidList"/>
    <dgm:cxn modelId="{51C73A7B-95A1-6849-97F0-99972AE7F798}" type="presParOf" srcId="{CE1DF03F-FFE8-422E-A4E3-35CBA8E1AD8C}" destId="{C35A2561-B148-4947-8C34-8948B04C7118}" srcOrd="1" destOrd="0" presId="urn:microsoft.com/office/officeart/2018/2/layout/IconVerticalSolidList"/>
    <dgm:cxn modelId="{2B7CD3C4-D43F-6D48-AB08-23EF7956041C}" type="presParOf" srcId="{CE1DF03F-FFE8-422E-A4E3-35CBA8E1AD8C}" destId="{2D696260-726C-40B5-A9AD-639ECEC8F99E}" srcOrd="2" destOrd="0" presId="urn:microsoft.com/office/officeart/2018/2/layout/IconVerticalSolidList"/>
    <dgm:cxn modelId="{64606B9B-FEAF-AC47-A179-D8A64CA2CC60}" type="presParOf" srcId="{CE1DF03F-FFE8-422E-A4E3-35CBA8E1AD8C}" destId="{324B292A-A3B7-4A7F-94CA-63EFCBEB921C}" srcOrd="3" destOrd="0" presId="urn:microsoft.com/office/officeart/2018/2/layout/IconVerticalSolidList"/>
    <dgm:cxn modelId="{7E859CBD-D9F9-B342-BB11-E19347112232}" type="presParOf" srcId="{CE1DF03F-FFE8-422E-A4E3-35CBA8E1AD8C}" destId="{1FA30338-CD8C-48E2-8D9E-B2EA56605531}" srcOrd="4" destOrd="0" presId="urn:microsoft.com/office/officeart/2018/2/layout/IconVerticalSolidList"/>
    <dgm:cxn modelId="{7308D604-8014-3E40-BCC5-AF99B7C5A378}" type="presParOf" srcId="{84AB2A69-A7BC-403E-A341-6643F62ADA1D}" destId="{82C3C4A9-13F7-4706-843B-BFB2848694EC}" srcOrd="7" destOrd="0" presId="urn:microsoft.com/office/officeart/2018/2/layout/IconVerticalSolidList"/>
    <dgm:cxn modelId="{B682D7A3-9D4B-CD42-9307-4BD040A014CF}" type="presParOf" srcId="{84AB2A69-A7BC-403E-A341-6643F62ADA1D}" destId="{CF83B567-9DFD-4627-8B5D-4BCBAAFA17E6}" srcOrd="8" destOrd="0" presId="urn:microsoft.com/office/officeart/2018/2/layout/IconVerticalSolidList"/>
    <dgm:cxn modelId="{0C4F5DCE-7A91-474A-B326-09F7EAB369F0}" type="presParOf" srcId="{CF83B567-9DFD-4627-8B5D-4BCBAAFA17E6}" destId="{9B88C8E0-2DDA-49F0-8DC9-90AF3EC9FF34}" srcOrd="0" destOrd="0" presId="urn:microsoft.com/office/officeart/2018/2/layout/IconVerticalSolidList"/>
    <dgm:cxn modelId="{2AABAB86-33E1-D84B-9EDE-CD1A429B91AF}" type="presParOf" srcId="{CF83B567-9DFD-4627-8B5D-4BCBAAFA17E6}" destId="{A0C11D69-FC62-4EA9-9832-F07D2032CD71}" srcOrd="1" destOrd="0" presId="urn:microsoft.com/office/officeart/2018/2/layout/IconVerticalSolidList"/>
    <dgm:cxn modelId="{DA7C47F8-E78C-AF43-AC8C-7807826E2FF1}" type="presParOf" srcId="{CF83B567-9DFD-4627-8B5D-4BCBAAFA17E6}" destId="{CCD487FB-4175-48BA-8D2D-7FD74BB5FA97}" srcOrd="2" destOrd="0" presId="urn:microsoft.com/office/officeart/2018/2/layout/IconVerticalSolidList"/>
    <dgm:cxn modelId="{8FEF89A2-75A2-E344-9652-E04B9B2C0AB0}" type="presParOf" srcId="{CF83B567-9DFD-4627-8B5D-4BCBAAFA17E6}" destId="{1DB55AC8-4C2C-45D8-99C0-50D98BB02F4D}" srcOrd="3" destOrd="0" presId="urn:microsoft.com/office/officeart/2018/2/layout/IconVerticalSolidList"/>
    <dgm:cxn modelId="{178BDDFB-EE8C-D84D-8B54-C0E8119A3605}" type="presParOf" srcId="{CF83B567-9DFD-4627-8B5D-4BCBAAFA17E6}" destId="{AB6D9A78-F5E4-448D-B3A4-7E81A985154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C44768-6412-4FBB-BDD2-1861659455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86814F5-F798-4C64-ACA9-D862C524518D}">
      <dgm:prSet/>
      <dgm:spPr/>
      <dgm:t>
        <a:bodyPr/>
        <a:lstStyle/>
        <a:p>
          <a:r>
            <a:rPr lang="en-US" b="1"/>
            <a:t>Best Model: Random Forest</a:t>
          </a:r>
          <a:endParaRPr lang="en-US"/>
        </a:p>
      </dgm:t>
    </dgm:pt>
    <dgm:pt modelId="{3FD79E6D-4301-48AB-9B93-6E7D425DBE30}" type="parTrans" cxnId="{4D07F76B-19F3-46D1-BC45-07775B5F8EF0}">
      <dgm:prSet/>
      <dgm:spPr/>
      <dgm:t>
        <a:bodyPr/>
        <a:lstStyle/>
        <a:p>
          <a:endParaRPr lang="en-US"/>
        </a:p>
      </dgm:t>
    </dgm:pt>
    <dgm:pt modelId="{F1670843-E631-4892-884C-D22B3E171AF3}" type="sibTrans" cxnId="{4D07F76B-19F3-46D1-BC45-07775B5F8EF0}">
      <dgm:prSet/>
      <dgm:spPr/>
      <dgm:t>
        <a:bodyPr/>
        <a:lstStyle/>
        <a:p>
          <a:endParaRPr lang="en-US"/>
        </a:p>
      </dgm:t>
    </dgm:pt>
    <dgm:pt modelId="{E8D0E34E-EF78-421C-A5A0-477034C557CB}">
      <dgm:prSet/>
      <dgm:spPr/>
      <dgm:t>
        <a:bodyPr/>
        <a:lstStyle/>
        <a:p>
          <a:r>
            <a:rPr lang="en-US"/>
            <a:t>Achieved the highest accuracy (64.89%) and balanced F1 score.</a:t>
          </a:r>
        </a:p>
      </dgm:t>
    </dgm:pt>
    <dgm:pt modelId="{82EA7B6A-10BA-4EA0-8CEF-3DEA73ECB89A}" type="parTrans" cxnId="{AF36582D-5B1A-491F-9DE7-140F200037A1}">
      <dgm:prSet/>
      <dgm:spPr/>
      <dgm:t>
        <a:bodyPr/>
        <a:lstStyle/>
        <a:p>
          <a:endParaRPr lang="en-US"/>
        </a:p>
      </dgm:t>
    </dgm:pt>
    <dgm:pt modelId="{47894112-00C4-46A4-B234-7618CE06BB49}" type="sibTrans" cxnId="{AF36582D-5B1A-491F-9DE7-140F200037A1}">
      <dgm:prSet/>
      <dgm:spPr/>
      <dgm:t>
        <a:bodyPr/>
        <a:lstStyle/>
        <a:p>
          <a:endParaRPr lang="en-US"/>
        </a:p>
      </dgm:t>
    </dgm:pt>
    <dgm:pt modelId="{419056B7-FCE8-4DA1-B04A-49FD1BCC8951}">
      <dgm:prSet/>
      <dgm:spPr/>
      <dgm:t>
        <a:bodyPr/>
        <a:lstStyle/>
        <a:p>
          <a:r>
            <a:rPr lang="en-US"/>
            <a:t>Demonstrated robustness and interpretability in identifying drug-drug interactions.</a:t>
          </a:r>
        </a:p>
      </dgm:t>
    </dgm:pt>
    <dgm:pt modelId="{F8E1C67F-DDAF-415A-B207-B42598DE40F6}" type="parTrans" cxnId="{47521FA9-6552-4493-82BF-E5650766A542}">
      <dgm:prSet/>
      <dgm:spPr/>
      <dgm:t>
        <a:bodyPr/>
        <a:lstStyle/>
        <a:p>
          <a:endParaRPr lang="en-US"/>
        </a:p>
      </dgm:t>
    </dgm:pt>
    <dgm:pt modelId="{0F77FD73-BCF5-4EC0-9B34-48F879CB7774}" type="sibTrans" cxnId="{47521FA9-6552-4493-82BF-E5650766A542}">
      <dgm:prSet/>
      <dgm:spPr/>
      <dgm:t>
        <a:bodyPr/>
        <a:lstStyle/>
        <a:p>
          <a:endParaRPr lang="en-US"/>
        </a:p>
      </dgm:t>
    </dgm:pt>
    <dgm:pt modelId="{A098B044-17F7-4303-8F34-58966B74C3D3}">
      <dgm:prSet/>
      <dgm:spPr/>
      <dgm:t>
        <a:bodyPr/>
        <a:lstStyle/>
        <a:p>
          <a:r>
            <a:rPr lang="en-US" b="1"/>
            <a:t>Traditional Models vs. Deep Learning:</a:t>
          </a:r>
          <a:endParaRPr lang="en-US"/>
        </a:p>
      </dgm:t>
    </dgm:pt>
    <dgm:pt modelId="{EFF737D4-66F9-42D9-BF08-E434DF3C12E8}" type="parTrans" cxnId="{C66C9B0F-F142-45B7-9129-5C2DABCF6EB2}">
      <dgm:prSet/>
      <dgm:spPr/>
      <dgm:t>
        <a:bodyPr/>
        <a:lstStyle/>
        <a:p>
          <a:endParaRPr lang="en-US"/>
        </a:p>
      </dgm:t>
    </dgm:pt>
    <dgm:pt modelId="{A525DC50-851F-40CB-86D5-AC5954A40C4A}" type="sibTrans" cxnId="{C66C9B0F-F142-45B7-9129-5C2DABCF6EB2}">
      <dgm:prSet/>
      <dgm:spPr/>
      <dgm:t>
        <a:bodyPr/>
        <a:lstStyle/>
        <a:p>
          <a:endParaRPr lang="en-US"/>
        </a:p>
      </dgm:t>
    </dgm:pt>
    <dgm:pt modelId="{6551E60B-FF41-4AC0-BC52-F260DDD09012}">
      <dgm:prSet/>
      <dgm:spPr/>
      <dgm:t>
        <a:bodyPr/>
        <a:lstStyle/>
        <a:p>
          <a:r>
            <a:rPr lang="en-US" b="1"/>
            <a:t>Random Forest, Gradient Boosting, XGBoost:</a:t>
          </a:r>
          <a:endParaRPr lang="en-US"/>
        </a:p>
      </dgm:t>
    </dgm:pt>
    <dgm:pt modelId="{A51A7EE2-B422-4314-A19E-A76748BD7C36}" type="parTrans" cxnId="{96A8C8A1-315E-43C0-838F-43062C8BF7F4}">
      <dgm:prSet/>
      <dgm:spPr/>
      <dgm:t>
        <a:bodyPr/>
        <a:lstStyle/>
        <a:p>
          <a:endParaRPr lang="en-US"/>
        </a:p>
      </dgm:t>
    </dgm:pt>
    <dgm:pt modelId="{71B3E2D5-510B-48B3-AA83-BD618A954EFB}" type="sibTrans" cxnId="{96A8C8A1-315E-43C0-838F-43062C8BF7F4}">
      <dgm:prSet/>
      <dgm:spPr/>
      <dgm:t>
        <a:bodyPr/>
        <a:lstStyle/>
        <a:p>
          <a:endParaRPr lang="en-US"/>
        </a:p>
      </dgm:t>
    </dgm:pt>
    <dgm:pt modelId="{645A0782-C565-4C4E-9EE2-D1E7BD2F8D31}">
      <dgm:prSet/>
      <dgm:spPr/>
      <dgm:t>
        <a:bodyPr/>
        <a:lstStyle/>
        <a:p>
          <a:r>
            <a:rPr lang="en-US" dirty="0"/>
            <a:t>Performed consistently well with engineered features and balanced data.</a:t>
          </a:r>
        </a:p>
      </dgm:t>
    </dgm:pt>
    <dgm:pt modelId="{A90DAC56-574B-4591-9193-DF33B15CA92C}" type="parTrans" cxnId="{0F26D633-9571-4221-B086-32CEC37CFA1D}">
      <dgm:prSet/>
      <dgm:spPr/>
      <dgm:t>
        <a:bodyPr/>
        <a:lstStyle/>
        <a:p>
          <a:endParaRPr lang="en-US"/>
        </a:p>
      </dgm:t>
    </dgm:pt>
    <dgm:pt modelId="{49B9874F-D8C9-45B6-81B4-16D74901115F}" type="sibTrans" cxnId="{0F26D633-9571-4221-B086-32CEC37CFA1D}">
      <dgm:prSet/>
      <dgm:spPr/>
      <dgm:t>
        <a:bodyPr/>
        <a:lstStyle/>
        <a:p>
          <a:endParaRPr lang="en-US"/>
        </a:p>
      </dgm:t>
    </dgm:pt>
    <dgm:pt modelId="{99DE8515-147E-4C55-BD85-AEBB2B04937A}">
      <dgm:prSet/>
      <dgm:spPr/>
      <dgm:t>
        <a:bodyPr/>
        <a:lstStyle/>
        <a:p>
          <a:r>
            <a:rPr lang="en-US" b="1"/>
            <a:t>Neural Network (NN) &amp; CNN:</a:t>
          </a:r>
          <a:endParaRPr lang="en-US"/>
        </a:p>
      </dgm:t>
    </dgm:pt>
    <dgm:pt modelId="{6319CE89-9008-4810-B763-29835836DE11}" type="parTrans" cxnId="{E517578F-4B05-4D21-BA11-F6204CC0984A}">
      <dgm:prSet/>
      <dgm:spPr/>
      <dgm:t>
        <a:bodyPr/>
        <a:lstStyle/>
        <a:p>
          <a:endParaRPr lang="en-US"/>
        </a:p>
      </dgm:t>
    </dgm:pt>
    <dgm:pt modelId="{79999825-C7D4-4AB9-A250-05414C7044AE}" type="sibTrans" cxnId="{E517578F-4B05-4D21-BA11-F6204CC0984A}">
      <dgm:prSet/>
      <dgm:spPr/>
      <dgm:t>
        <a:bodyPr/>
        <a:lstStyle/>
        <a:p>
          <a:endParaRPr lang="en-US"/>
        </a:p>
      </dgm:t>
    </dgm:pt>
    <dgm:pt modelId="{B6BB2D25-C8E2-4B31-A8A6-3455572E8138}">
      <dgm:prSet/>
      <dgm:spPr/>
      <dgm:t>
        <a:bodyPr/>
        <a:lstStyle/>
        <a:p>
          <a:r>
            <a:rPr lang="en-US"/>
            <a:t>Struggled due to dataset size and overfitting, highlighting the need for larger datasets or tailored architectures.</a:t>
          </a:r>
        </a:p>
      </dgm:t>
    </dgm:pt>
    <dgm:pt modelId="{BA162050-1561-49E8-8230-667D6C560C1D}" type="parTrans" cxnId="{3D21BFB5-3096-4F61-9628-63A526CFCD35}">
      <dgm:prSet/>
      <dgm:spPr/>
      <dgm:t>
        <a:bodyPr/>
        <a:lstStyle/>
        <a:p>
          <a:endParaRPr lang="en-US"/>
        </a:p>
      </dgm:t>
    </dgm:pt>
    <dgm:pt modelId="{FE3320E9-1030-4299-9CF7-733E4F02D808}" type="sibTrans" cxnId="{3D21BFB5-3096-4F61-9628-63A526CFCD35}">
      <dgm:prSet/>
      <dgm:spPr/>
      <dgm:t>
        <a:bodyPr/>
        <a:lstStyle/>
        <a:p>
          <a:endParaRPr lang="en-US"/>
        </a:p>
      </dgm:t>
    </dgm:pt>
    <dgm:pt modelId="{3D1FD3D4-0BAE-4D26-A285-268794C96F55}">
      <dgm:prSet/>
      <dgm:spPr/>
      <dgm:t>
        <a:bodyPr/>
        <a:lstStyle/>
        <a:p>
          <a:r>
            <a:rPr lang="en-US" b="1"/>
            <a:t>Feature Importance:</a:t>
          </a:r>
          <a:endParaRPr lang="en-US"/>
        </a:p>
      </dgm:t>
    </dgm:pt>
    <dgm:pt modelId="{82A54B17-CAB6-4DA6-9940-6217C2602F6A}" type="parTrans" cxnId="{D3E0EB4A-81C8-42AF-B0DB-9E153CE389B0}">
      <dgm:prSet/>
      <dgm:spPr/>
      <dgm:t>
        <a:bodyPr/>
        <a:lstStyle/>
        <a:p>
          <a:endParaRPr lang="en-US"/>
        </a:p>
      </dgm:t>
    </dgm:pt>
    <dgm:pt modelId="{656DECCD-4083-486C-BD2E-355AB39A87A1}" type="sibTrans" cxnId="{D3E0EB4A-81C8-42AF-B0DB-9E153CE389B0}">
      <dgm:prSet/>
      <dgm:spPr/>
      <dgm:t>
        <a:bodyPr/>
        <a:lstStyle/>
        <a:p>
          <a:endParaRPr lang="en-US"/>
        </a:p>
      </dgm:t>
    </dgm:pt>
    <dgm:pt modelId="{1A5D52C6-0978-46D7-AA69-F1E825DBE5AD}">
      <dgm:prSet/>
      <dgm:spPr/>
      <dgm:t>
        <a:bodyPr/>
        <a:lstStyle/>
        <a:p>
          <a:r>
            <a:rPr lang="en-US"/>
            <a:t>Protein target and drug mechanism features played a critical role in predictions.</a:t>
          </a:r>
        </a:p>
      </dgm:t>
    </dgm:pt>
    <dgm:pt modelId="{83D84C8E-B536-4588-B0DC-32542C4DEFBF}" type="parTrans" cxnId="{3B9E69AF-5F3E-4EFF-85ED-2F182BC5FBB6}">
      <dgm:prSet/>
      <dgm:spPr/>
      <dgm:t>
        <a:bodyPr/>
        <a:lstStyle/>
        <a:p>
          <a:endParaRPr lang="en-US"/>
        </a:p>
      </dgm:t>
    </dgm:pt>
    <dgm:pt modelId="{9579B75A-B094-4F06-A6F9-3F2D4C7A593F}" type="sibTrans" cxnId="{3B9E69AF-5F3E-4EFF-85ED-2F182BC5FBB6}">
      <dgm:prSet/>
      <dgm:spPr/>
      <dgm:t>
        <a:bodyPr/>
        <a:lstStyle/>
        <a:p>
          <a:endParaRPr lang="en-US"/>
        </a:p>
      </dgm:t>
    </dgm:pt>
    <dgm:pt modelId="{7E2E2707-2556-4F8B-80D7-B06CE4C233A6}">
      <dgm:prSet/>
      <dgm:spPr/>
      <dgm:t>
        <a:bodyPr/>
        <a:lstStyle/>
        <a:p>
          <a:r>
            <a:rPr lang="en-US" dirty="0"/>
            <a:t>Aggregated embeddings successfully captured biological relevance.</a:t>
          </a:r>
        </a:p>
      </dgm:t>
    </dgm:pt>
    <dgm:pt modelId="{49D90E57-24A4-45EF-B322-5DD7C7DA914D}" type="parTrans" cxnId="{4EC93473-07FE-4CCD-B1A9-FCC89013D6F6}">
      <dgm:prSet/>
      <dgm:spPr/>
      <dgm:t>
        <a:bodyPr/>
        <a:lstStyle/>
        <a:p>
          <a:endParaRPr lang="en-US"/>
        </a:p>
      </dgm:t>
    </dgm:pt>
    <dgm:pt modelId="{92E266FA-307E-47D6-8D08-11A29EBDCA5E}" type="sibTrans" cxnId="{4EC93473-07FE-4CCD-B1A9-FCC89013D6F6}">
      <dgm:prSet/>
      <dgm:spPr/>
      <dgm:t>
        <a:bodyPr/>
        <a:lstStyle/>
        <a:p>
          <a:endParaRPr lang="en-US"/>
        </a:p>
      </dgm:t>
    </dgm:pt>
    <dgm:pt modelId="{A53D7903-5092-484B-A0A4-FCE6F5D43BB8}">
      <dgm:prSet/>
      <dgm:spPr/>
      <dgm:t>
        <a:bodyPr/>
        <a:lstStyle/>
        <a:p>
          <a:r>
            <a:rPr lang="en-US" b="1"/>
            <a:t>Dimensionality Reduction:</a:t>
          </a:r>
          <a:endParaRPr lang="en-US"/>
        </a:p>
      </dgm:t>
    </dgm:pt>
    <dgm:pt modelId="{54C4BA9E-65FA-42B0-94DC-90EA7DBA02D6}" type="parTrans" cxnId="{560A183A-4284-4436-A115-87ADB61C1332}">
      <dgm:prSet/>
      <dgm:spPr/>
      <dgm:t>
        <a:bodyPr/>
        <a:lstStyle/>
        <a:p>
          <a:endParaRPr lang="en-US"/>
        </a:p>
      </dgm:t>
    </dgm:pt>
    <dgm:pt modelId="{03CFE0A0-F313-4E68-B6F4-241158C6B39D}" type="sibTrans" cxnId="{560A183A-4284-4436-A115-87ADB61C1332}">
      <dgm:prSet/>
      <dgm:spPr/>
      <dgm:t>
        <a:bodyPr/>
        <a:lstStyle/>
        <a:p>
          <a:endParaRPr lang="en-US"/>
        </a:p>
      </dgm:t>
    </dgm:pt>
    <dgm:pt modelId="{F8AA2490-F340-4ECA-AF23-A4D3295797AC}">
      <dgm:prSet/>
      <dgm:spPr/>
      <dgm:t>
        <a:bodyPr/>
        <a:lstStyle/>
        <a:p>
          <a:r>
            <a:rPr lang="en-US"/>
            <a:t>TruncatedSVD retained ~90% variance with negligible performance impact, improving computational efficiency.</a:t>
          </a:r>
        </a:p>
      </dgm:t>
    </dgm:pt>
    <dgm:pt modelId="{7B373DF7-0374-4BFC-9F0C-6FFB35736447}" type="parTrans" cxnId="{9AC75B3D-ECD5-4F33-B199-715146F721F0}">
      <dgm:prSet/>
      <dgm:spPr/>
      <dgm:t>
        <a:bodyPr/>
        <a:lstStyle/>
        <a:p>
          <a:endParaRPr lang="en-US"/>
        </a:p>
      </dgm:t>
    </dgm:pt>
    <dgm:pt modelId="{ED530BEF-E13E-4E42-9CBA-64F1E4256A02}" type="sibTrans" cxnId="{9AC75B3D-ECD5-4F33-B199-715146F721F0}">
      <dgm:prSet/>
      <dgm:spPr/>
      <dgm:t>
        <a:bodyPr/>
        <a:lstStyle/>
        <a:p>
          <a:endParaRPr lang="en-US"/>
        </a:p>
      </dgm:t>
    </dgm:pt>
    <dgm:pt modelId="{4D8374F6-FFE5-45D1-AAD7-7182A4A779E7}">
      <dgm:prSet/>
      <dgm:spPr/>
      <dgm:t>
        <a:bodyPr/>
        <a:lstStyle/>
        <a:p>
          <a:r>
            <a:rPr lang="en-US" b="1"/>
            <a:t>Class Imbalance Addressed:</a:t>
          </a:r>
          <a:endParaRPr lang="en-US"/>
        </a:p>
      </dgm:t>
    </dgm:pt>
    <dgm:pt modelId="{17AE6EA8-7996-467B-A316-2A8917BDB478}" type="parTrans" cxnId="{E6D19826-D557-40C7-9932-83FA7123EF26}">
      <dgm:prSet/>
      <dgm:spPr/>
      <dgm:t>
        <a:bodyPr/>
        <a:lstStyle/>
        <a:p>
          <a:endParaRPr lang="en-US"/>
        </a:p>
      </dgm:t>
    </dgm:pt>
    <dgm:pt modelId="{0F98ED08-A58F-40D6-8325-B4C0D27B166B}" type="sibTrans" cxnId="{E6D19826-D557-40C7-9932-83FA7123EF26}">
      <dgm:prSet/>
      <dgm:spPr/>
      <dgm:t>
        <a:bodyPr/>
        <a:lstStyle/>
        <a:p>
          <a:endParaRPr lang="en-US"/>
        </a:p>
      </dgm:t>
    </dgm:pt>
    <dgm:pt modelId="{8BFEE50B-DB93-4AD5-A416-A64BC8171C5F}">
      <dgm:prSet/>
      <dgm:spPr/>
      <dgm:t>
        <a:bodyPr/>
        <a:lstStyle/>
        <a:p>
          <a:r>
            <a:rPr lang="en-US"/>
            <a:t>SMOTE balanced the dataset, enhancing recall for the minority class (positive interactions).</a:t>
          </a:r>
        </a:p>
      </dgm:t>
    </dgm:pt>
    <dgm:pt modelId="{373AC36B-7783-44AE-A821-297ECAC263ED}" type="parTrans" cxnId="{4EB13997-1D74-4F04-8232-814B22B9A421}">
      <dgm:prSet/>
      <dgm:spPr/>
      <dgm:t>
        <a:bodyPr/>
        <a:lstStyle/>
        <a:p>
          <a:endParaRPr lang="en-US"/>
        </a:p>
      </dgm:t>
    </dgm:pt>
    <dgm:pt modelId="{760C3CD3-47A6-4054-B1F1-BB4CA411F392}" type="sibTrans" cxnId="{4EB13997-1D74-4F04-8232-814B22B9A421}">
      <dgm:prSet/>
      <dgm:spPr/>
      <dgm:t>
        <a:bodyPr/>
        <a:lstStyle/>
        <a:p>
          <a:endParaRPr lang="en-US"/>
        </a:p>
      </dgm:t>
    </dgm:pt>
    <dgm:pt modelId="{53C99758-5AA1-4FD7-959C-8ED3B03B49ED}">
      <dgm:prSet/>
      <dgm:spPr/>
      <dgm:t>
        <a:bodyPr/>
        <a:lstStyle/>
        <a:p>
          <a:r>
            <a:rPr lang="en-US" i="1"/>
            <a:t>Key takeaway:</a:t>
          </a:r>
          <a:r>
            <a:rPr lang="en-US"/>
            <a:t> Traditional models provided a balance of performance and interpretability, outperforming deep learning approaches given the dataset constraints.</a:t>
          </a:r>
        </a:p>
      </dgm:t>
    </dgm:pt>
    <dgm:pt modelId="{6871AD87-6128-4EA0-89A6-5FE3139A8334}" type="parTrans" cxnId="{8DE33A77-AFC4-4EB2-BE5F-80671DDAFC8A}">
      <dgm:prSet/>
      <dgm:spPr/>
      <dgm:t>
        <a:bodyPr/>
        <a:lstStyle/>
        <a:p>
          <a:endParaRPr lang="en-US"/>
        </a:p>
      </dgm:t>
    </dgm:pt>
    <dgm:pt modelId="{181F1865-180D-4BC6-BE8B-52B4E0198854}" type="sibTrans" cxnId="{8DE33A77-AFC4-4EB2-BE5F-80671DDAFC8A}">
      <dgm:prSet/>
      <dgm:spPr/>
      <dgm:t>
        <a:bodyPr/>
        <a:lstStyle/>
        <a:p>
          <a:endParaRPr lang="en-US"/>
        </a:p>
      </dgm:t>
    </dgm:pt>
    <dgm:pt modelId="{CBBD87E9-8F3C-4356-A35D-055AD2702450}" type="pres">
      <dgm:prSet presAssocID="{87C44768-6412-4FBB-BDD2-1861659455A1}" presName="root" presStyleCnt="0">
        <dgm:presLayoutVars>
          <dgm:dir/>
          <dgm:resizeHandles val="exact"/>
        </dgm:presLayoutVars>
      </dgm:prSet>
      <dgm:spPr/>
    </dgm:pt>
    <dgm:pt modelId="{1DA22A1A-5942-4C79-88D5-AB2DEF4165E8}" type="pres">
      <dgm:prSet presAssocID="{386814F5-F798-4C64-ACA9-D862C524518D}" presName="compNode" presStyleCnt="0"/>
      <dgm:spPr/>
    </dgm:pt>
    <dgm:pt modelId="{19F7086A-08F0-40FF-ABED-26F0BF82E51C}" type="pres">
      <dgm:prSet presAssocID="{386814F5-F798-4C64-ACA9-D862C524518D}" presName="bgRect" presStyleLbl="bgShp" presStyleIdx="0" presStyleCnt="6"/>
      <dgm:spPr/>
    </dgm:pt>
    <dgm:pt modelId="{93BC63DB-697B-4810-9AF9-AEC15E33DB3C}" type="pres">
      <dgm:prSet presAssocID="{386814F5-F798-4C64-ACA9-D862C52451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CB6A6E6-0262-4F6B-A0B8-6DC8D01EC64B}" type="pres">
      <dgm:prSet presAssocID="{386814F5-F798-4C64-ACA9-D862C524518D}" presName="spaceRect" presStyleCnt="0"/>
      <dgm:spPr/>
    </dgm:pt>
    <dgm:pt modelId="{504A1F33-40C4-4BAA-AC95-981759B8D38C}" type="pres">
      <dgm:prSet presAssocID="{386814F5-F798-4C64-ACA9-D862C524518D}" presName="parTx" presStyleLbl="revTx" presStyleIdx="0" presStyleCnt="11">
        <dgm:presLayoutVars>
          <dgm:chMax val="0"/>
          <dgm:chPref val="0"/>
        </dgm:presLayoutVars>
      </dgm:prSet>
      <dgm:spPr/>
    </dgm:pt>
    <dgm:pt modelId="{140A029D-AE9A-48F0-9249-2CC8685E78FB}" type="pres">
      <dgm:prSet presAssocID="{386814F5-F798-4C64-ACA9-D862C524518D}" presName="desTx" presStyleLbl="revTx" presStyleIdx="1" presStyleCnt="11">
        <dgm:presLayoutVars/>
      </dgm:prSet>
      <dgm:spPr/>
    </dgm:pt>
    <dgm:pt modelId="{E1C3CAB7-A60A-4910-8033-4C93932D1C07}" type="pres">
      <dgm:prSet presAssocID="{F1670843-E631-4892-884C-D22B3E171AF3}" presName="sibTrans" presStyleCnt="0"/>
      <dgm:spPr/>
    </dgm:pt>
    <dgm:pt modelId="{12D12D6F-7E37-42B8-A749-6B41EADA51A6}" type="pres">
      <dgm:prSet presAssocID="{A098B044-17F7-4303-8F34-58966B74C3D3}" presName="compNode" presStyleCnt="0"/>
      <dgm:spPr/>
    </dgm:pt>
    <dgm:pt modelId="{F9E661CA-43D0-4E5E-8623-C5FF0AFD0677}" type="pres">
      <dgm:prSet presAssocID="{A098B044-17F7-4303-8F34-58966B74C3D3}" presName="bgRect" presStyleLbl="bgShp" presStyleIdx="1" presStyleCnt="6"/>
      <dgm:spPr/>
    </dgm:pt>
    <dgm:pt modelId="{80701BCB-3D46-43C6-9F71-BA3418DDE9E2}" type="pres">
      <dgm:prSet presAssocID="{A098B044-17F7-4303-8F34-58966B74C3D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5D50445-754C-486F-ACC3-7100BB100A12}" type="pres">
      <dgm:prSet presAssocID="{A098B044-17F7-4303-8F34-58966B74C3D3}" presName="spaceRect" presStyleCnt="0"/>
      <dgm:spPr/>
    </dgm:pt>
    <dgm:pt modelId="{0D71205E-6960-4609-A172-8621C785F1A1}" type="pres">
      <dgm:prSet presAssocID="{A098B044-17F7-4303-8F34-58966B74C3D3}" presName="parTx" presStyleLbl="revTx" presStyleIdx="2" presStyleCnt="11">
        <dgm:presLayoutVars>
          <dgm:chMax val="0"/>
          <dgm:chPref val="0"/>
        </dgm:presLayoutVars>
      </dgm:prSet>
      <dgm:spPr/>
    </dgm:pt>
    <dgm:pt modelId="{368A76E4-39BA-44D7-AE4A-9DAFBA9CDF98}" type="pres">
      <dgm:prSet presAssocID="{A098B044-17F7-4303-8F34-58966B74C3D3}" presName="desTx" presStyleLbl="revTx" presStyleIdx="3" presStyleCnt="11">
        <dgm:presLayoutVars/>
      </dgm:prSet>
      <dgm:spPr/>
    </dgm:pt>
    <dgm:pt modelId="{7AD8BAAF-DDFB-4D9D-9DF0-E1BD2D4BE669}" type="pres">
      <dgm:prSet presAssocID="{A525DC50-851F-40CB-86D5-AC5954A40C4A}" presName="sibTrans" presStyleCnt="0"/>
      <dgm:spPr/>
    </dgm:pt>
    <dgm:pt modelId="{2B82A25B-FC2D-4120-AA34-F34566EB07CD}" type="pres">
      <dgm:prSet presAssocID="{3D1FD3D4-0BAE-4D26-A285-268794C96F55}" presName="compNode" presStyleCnt="0"/>
      <dgm:spPr/>
    </dgm:pt>
    <dgm:pt modelId="{75C6223B-A511-4AC8-88CC-9AA23ECDAF72}" type="pres">
      <dgm:prSet presAssocID="{3D1FD3D4-0BAE-4D26-A285-268794C96F55}" presName="bgRect" presStyleLbl="bgShp" presStyleIdx="2" presStyleCnt="6"/>
      <dgm:spPr/>
    </dgm:pt>
    <dgm:pt modelId="{E9372B2E-0F2C-4FCA-A68A-E0C7293EBAE3}" type="pres">
      <dgm:prSet presAssocID="{3D1FD3D4-0BAE-4D26-A285-268794C96F5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443018EE-5C74-4E5A-89AE-12B6F9B4507C}" type="pres">
      <dgm:prSet presAssocID="{3D1FD3D4-0BAE-4D26-A285-268794C96F55}" presName="spaceRect" presStyleCnt="0"/>
      <dgm:spPr/>
    </dgm:pt>
    <dgm:pt modelId="{D9602ED3-51EA-432C-842B-7A43898BC01A}" type="pres">
      <dgm:prSet presAssocID="{3D1FD3D4-0BAE-4D26-A285-268794C96F55}" presName="parTx" presStyleLbl="revTx" presStyleIdx="4" presStyleCnt="11">
        <dgm:presLayoutVars>
          <dgm:chMax val="0"/>
          <dgm:chPref val="0"/>
        </dgm:presLayoutVars>
      </dgm:prSet>
      <dgm:spPr/>
    </dgm:pt>
    <dgm:pt modelId="{5B3F5CE2-9427-488B-9094-CA1B55E8A34B}" type="pres">
      <dgm:prSet presAssocID="{3D1FD3D4-0BAE-4D26-A285-268794C96F55}" presName="desTx" presStyleLbl="revTx" presStyleIdx="5" presStyleCnt="11">
        <dgm:presLayoutVars/>
      </dgm:prSet>
      <dgm:spPr/>
    </dgm:pt>
    <dgm:pt modelId="{9827A282-ECD9-438D-A44C-EFA0D0223C80}" type="pres">
      <dgm:prSet presAssocID="{656DECCD-4083-486C-BD2E-355AB39A87A1}" presName="sibTrans" presStyleCnt="0"/>
      <dgm:spPr/>
    </dgm:pt>
    <dgm:pt modelId="{EA6EE6DE-2554-43A5-AFD3-25787280878C}" type="pres">
      <dgm:prSet presAssocID="{A53D7903-5092-484B-A0A4-FCE6F5D43BB8}" presName="compNode" presStyleCnt="0"/>
      <dgm:spPr/>
    </dgm:pt>
    <dgm:pt modelId="{9CC492F7-1226-443B-8200-4CA7B9C48D3E}" type="pres">
      <dgm:prSet presAssocID="{A53D7903-5092-484B-A0A4-FCE6F5D43BB8}" presName="bgRect" presStyleLbl="bgShp" presStyleIdx="3" presStyleCnt="6"/>
      <dgm:spPr/>
    </dgm:pt>
    <dgm:pt modelId="{92854B53-4025-4421-A211-0FB4A67746C4}" type="pres">
      <dgm:prSet presAssocID="{A53D7903-5092-484B-A0A4-FCE6F5D43B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23278F1-2E3A-4AE2-A278-E03E79A9A332}" type="pres">
      <dgm:prSet presAssocID="{A53D7903-5092-484B-A0A4-FCE6F5D43BB8}" presName="spaceRect" presStyleCnt="0"/>
      <dgm:spPr/>
    </dgm:pt>
    <dgm:pt modelId="{3E9113AA-B1A3-4D05-A598-D642E29C0194}" type="pres">
      <dgm:prSet presAssocID="{A53D7903-5092-484B-A0A4-FCE6F5D43BB8}" presName="parTx" presStyleLbl="revTx" presStyleIdx="6" presStyleCnt="11">
        <dgm:presLayoutVars>
          <dgm:chMax val="0"/>
          <dgm:chPref val="0"/>
        </dgm:presLayoutVars>
      </dgm:prSet>
      <dgm:spPr/>
    </dgm:pt>
    <dgm:pt modelId="{20EBBAD5-5719-4ACF-AFA2-AF3A4467B74A}" type="pres">
      <dgm:prSet presAssocID="{A53D7903-5092-484B-A0A4-FCE6F5D43BB8}" presName="desTx" presStyleLbl="revTx" presStyleIdx="7" presStyleCnt="11">
        <dgm:presLayoutVars/>
      </dgm:prSet>
      <dgm:spPr/>
    </dgm:pt>
    <dgm:pt modelId="{6759F7C4-8A2B-4124-B701-46497B106257}" type="pres">
      <dgm:prSet presAssocID="{03CFE0A0-F313-4E68-B6F4-241158C6B39D}" presName="sibTrans" presStyleCnt="0"/>
      <dgm:spPr/>
    </dgm:pt>
    <dgm:pt modelId="{807A908E-F9AF-4AE5-B400-5B5741F762E7}" type="pres">
      <dgm:prSet presAssocID="{4D8374F6-FFE5-45D1-AAD7-7182A4A779E7}" presName="compNode" presStyleCnt="0"/>
      <dgm:spPr/>
    </dgm:pt>
    <dgm:pt modelId="{55219047-EF84-4932-9C11-E7FE21D18741}" type="pres">
      <dgm:prSet presAssocID="{4D8374F6-FFE5-45D1-AAD7-7182A4A779E7}" presName="bgRect" presStyleLbl="bgShp" presStyleIdx="4" presStyleCnt="6"/>
      <dgm:spPr/>
    </dgm:pt>
    <dgm:pt modelId="{0B13EA3F-A0FB-426C-87CE-8A2B2975CE5C}" type="pres">
      <dgm:prSet presAssocID="{4D8374F6-FFE5-45D1-AAD7-7182A4A779E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EB1F7547-139C-42B1-991F-49A904BE2F81}" type="pres">
      <dgm:prSet presAssocID="{4D8374F6-FFE5-45D1-AAD7-7182A4A779E7}" presName="spaceRect" presStyleCnt="0"/>
      <dgm:spPr/>
    </dgm:pt>
    <dgm:pt modelId="{379EA266-7DCE-477D-81A5-2E15E9A2C0E2}" type="pres">
      <dgm:prSet presAssocID="{4D8374F6-FFE5-45D1-AAD7-7182A4A779E7}" presName="parTx" presStyleLbl="revTx" presStyleIdx="8" presStyleCnt="11">
        <dgm:presLayoutVars>
          <dgm:chMax val="0"/>
          <dgm:chPref val="0"/>
        </dgm:presLayoutVars>
      </dgm:prSet>
      <dgm:spPr/>
    </dgm:pt>
    <dgm:pt modelId="{B7C7375B-7B57-495F-BF18-F929754BE442}" type="pres">
      <dgm:prSet presAssocID="{4D8374F6-FFE5-45D1-AAD7-7182A4A779E7}" presName="desTx" presStyleLbl="revTx" presStyleIdx="9" presStyleCnt="11">
        <dgm:presLayoutVars/>
      </dgm:prSet>
      <dgm:spPr/>
    </dgm:pt>
    <dgm:pt modelId="{9E42D59F-F8E1-4E73-9378-1671B50FAB11}" type="pres">
      <dgm:prSet presAssocID="{0F98ED08-A58F-40D6-8325-B4C0D27B166B}" presName="sibTrans" presStyleCnt="0"/>
      <dgm:spPr/>
    </dgm:pt>
    <dgm:pt modelId="{BA6C1595-DDBD-4CF9-A07D-416DC934C46A}" type="pres">
      <dgm:prSet presAssocID="{53C99758-5AA1-4FD7-959C-8ED3B03B49ED}" presName="compNode" presStyleCnt="0"/>
      <dgm:spPr/>
    </dgm:pt>
    <dgm:pt modelId="{31DF5365-EF9F-424C-AFB2-363CE2FCA044}" type="pres">
      <dgm:prSet presAssocID="{53C99758-5AA1-4FD7-959C-8ED3B03B49ED}" presName="bgRect" presStyleLbl="bgShp" presStyleIdx="5" presStyleCnt="6"/>
      <dgm:spPr/>
    </dgm:pt>
    <dgm:pt modelId="{B70F87EA-7D43-4F9F-B21A-1CE4C7BA4A9C}" type="pres">
      <dgm:prSet presAssocID="{53C99758-5AA1-4FD7-959C-8ED3B03B49E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42A4175-799C-4526-B264-CE1CB9B14938}" type="pres">
      <dgm:prSet presAssocID="{53C99758-5AA1-4FD7-959C-8ED3B03B49ED}" presName="spaceRect" presStyleCnt="0"/>
      <dgm:spPr/>
    </dgm:pt>
    <dgm:pt modelId="{DEC7EBE2-5947-4400-B7D2-A3FE72D95074}" type="pres">
      <dgm:prSet presAssocID="{53C99758-5AA1-4FD7-959C-8ED3B03B49ED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51D9CE01-8FDB-0246-BBA8-67E21D6EDF72}" type="presOf" srcId="{8BFEE50B-DB93-4AD5-A416-A64BC8171C5F}" destId="{B7C7375B-7B57-495F-BF18-F929754BE442}" srcOrd="0" destOrd="0" presId="urn:microsoft.com/office/officeart/2018/2/layout/IconVerticalSolidList"/>
    <dgm:cxn modelId="{C66C9B0F-F142-45B7-9129-5C2DABCF6EB2}" srcId="{87C44768-6412-4FBB-BDD2-1861659455A1}" destId="{A098B044-17F7-4303-8F34-58966B74C3D3}" srcOrd="1" destOrd="0" parTransId="{EFF737D4-66F9-42D9-BF08-E434DF3C12E8}" sibTransId="{A525DC50-851F-40CB-86D5-AC5954A40C4A}"/>
    <dgm:cxn modelId="{E6D19826-D557-40C7-9932-83FA7123EF26}" srcId="{87C44768-6412-4FBB-BDD2-1861659455A1}" destId="{4D8374F6-FFE5-45D1-AAD7-7182A4A779E7}" srcOrd="4" destOrd="0" parTransId="{17AE6EA8-7996-467B-A316-2A8917BDB478}" sibTransId="{0F98ED08-A58F-40D6-8325-B4C0D27B166B}"/>
    <dgm:cxn modelId="{CB135B2B-8C55-E64B-92E6-FAF687FCEFAD}" type="presOf" srcId="{645A0782-C565-4C4E-9EE2-D1E7BD2F8D31}" destId="{368A76E4-39BA-44D7-AE4A-9DAFBA9CDF98}" srcOrd="0" destOrd="1" presId="urn:microsoft.com/office/officeart/2018/2/layout/IconVerticalSolidList"/>
    <dgm:cxn modelId="{AF36582D-5B1A-491F-9DE7-140F200037A1}" srcId="{386814F5-F798-4C64-ACA9-D862C524518D}" destId="{E8D0E34E-EF78-421C-A5A0-477034C557CB}" srcOrd="0" destOrd="0" parTransId="{82EA7B6A-10BA-4EA0-8CEF-3DEA73ECB89A}" sibTransId="{47894112-00C4-46A4-B234-7618CE06BB49}"/>
    <dgm:cxn modelId="{0F26D633-9571-4221-B086-32CEC37CFA1D}" srcId="{6551E60B-FF41-4AC0-BC52-F260DDD09012}" destId="{645A0782-C565-4C4E-9EE2-D1E7BD2F8D31}" srcOrd="0" destOrd="0" parTransId="{A90DAC56-574B-4591-9193-DF33B15CA92C}" sibTransId="{49B9874F-D8C9-45B6-81B4-16D74901115F}"/>
    <dgm:cxn modelId="{560A183A-4284-4436-A115-87ADB61C1332}" srcId="{87C44768-6412-4FBB-BDD2-1861659455A1}" destId="{A53D7903-5092-484B-A0A4-FCE6F5D43BB8}" srcOrd="3" destOrd="0" parTransId="{54C4BA9E-65FA-42B0-94DC-90EA7DBA02D6}" sibTransId="{03CFE0A0-F313-4E68-B6F4-241158C6B39D}"/>
    <dgm:cxn modelId="{9AC75B3D-ECD5-4F33-B199-715146F721F0}" srcId="{A53D7903-5092-484B-A0A4-FCE6F5D43BB8}" destId="{F8AA2490-F340-4ECA-AF23-A4D3295797AC}" srcOrd="0" destOrd="0" parTransId="{7B373DF7-0374-4BFC-9F0C-6FFB35736447}" sibTransId="{ED530BEF-E13E-4E42-9CBA-64F1E4256A02}"/>
    <dgm:cxn modelId="{D3E0EB4A-81C8-42AF-B0DB-9E153CE389B0}" srcId="{87C44768-6412-4FBB-BDD2-1861659455A1}" destId="{3D1FD3D4-0BAE-4D26-A285-268794C96F55}" srcOrd="2" destOrd="0" parTransId="{82A54B17-CAB6-4DA6-9940-6217C2602F6A}" sibTransId="{656DECCD-4083-486C-BD2E-355AB39A87A1}"/>
    <dgm:cxn modelId="{5D8ED55A-50D9-0F4F-938D-4C22CE2E81CC}" type="presOf" srcId="{A098B044-17F7-4303-8F34-58966B74C3D3}" destId="{0D71205E-6960-4609-A172-8621C785F1A1}" srcOrd="0" destOrd="0" presId="urn:microsoft.com/office/officeart/2018/2/layout/IconVerticalSolidList"/>
    <dgm:cxn modelId="{3495DB6A-5A1C-4740-BCE1-1F6A0BDBD0C8}" type="presOf" srcId="{3D1FD3D4-0BAE-4D26-A285-268794C96F55}" destId="{D9602ED3-51EA-432C-842B-7A43898BC01A}" srcOrd="0" destOrd="0" presId="urn:microsoft.com/office/officeart/2018/2/layout/IconVerticalSolidList"/>
    <dgm:cxn modelId="{4D07F76B-19F3-46D1-BC45-07775B5F8EF0}" srcId="{87C44768-6412-4FBB-BDD2-1861659455A1}" destId="{386814F5-F798-4C64-ACA9-D862C524518D}" srcOrd="0" destOrd="0" parTransId="{3FD79E6D-4301-48AB-9B93-6E7D425DBE30}" sibTransId="{F1670843-E631-4892-884C-D22B3E171AF3}"/>
    <dgm:cxn modelId="{4EC93473-07FE-4CCD-B1A9-FCC89013D6F6}" srcId="{3D1FD3D4-0BAE-4D26-A285-268794C96F55}" destId="{7E2E2707-2556-4F8B-80D7-B06CE4C233A6}" srcOrd="1" destOrd="0" parTransId="{49D90E57-24A4-45EF-B322-5DD7C7DA914D}" sibTransId="{92E266FA-307E-47D6-8D08-11A29EBDCA5E}"/>
    <dgm:cxn modelId="{8DE33A77-AFC4-4EB2-BE5F-80671DDAFC8A}" srcId="{87C44768-6412-4FBB-BDD2-1861659455A1}" destId="{53C99758-5AA1-4FD7-959C-8ED3B03B49ED}" srcOrd="5" destOrd="0" parTransId="{6871AD87-6128-4EA0-89A6-5FE3139A8334}" sibTransId="{181F1865-180D-4BC6-BE8B-52B4E0198854}"/>
    <dgm:cxn modelId="{E517578F-4B05-4D21-BA11-F6204CC0984A}" srcId="{A098B044-17F7-4303-8F34-58966B74C3D3}" destId="{99DE8515-147E-4C55-BD85-AEBB2B04937A}" srcOrd="1" destOrd="0" parTransId="{6319CE89-9008-4810-B763-29835836DE11}" sibTransId="{79999825-C7D4-4AB9-A250-05414C7044AE}"/>
    <dgm:cxn modelId="{4EB13997-1D74-4F04-8232-814B22B9A421}" srcId="{4D8374F6-FFE5-45D1-AAD7-7182A4A779E7}" destId="{8BFEE50B-DB93-4AD5-A416-A64BC8171C5F}" srcOrd="0" destOrd="0" parTransId="{373AC36B-7783-44AE-A821-297ECAC263ED}" sibTransId="{760C3CD3-47A6-4054-B1F1-BB4CA411F392}"/>
    <dgm:cxn modelId="{09F7839A-79FC-DE4F-9A74-BC30DA4E995A}" type="presOf" srcId="{4D8374F6-FFE5-45D1-AAD7-7182A4A779E7}" destId="{379EA266-7DCE-477D-81A5-2E15E9A2C0E2}" srcOrd="0" destOrd="0" presId="urn:microsoft.com/office/officeart/2018/2/layout/IconVerticalSolidList"/>
    <dgm:cxn modelId="{96A8C8A1-315E-43C0-838F-43062C8BF7F4}" srcId="{A098B044-17F7-4303-8F34-58966B74C3D3}" destId="{6551E60B-FF41-4AC0-BC52-F260DDD09012}" srcOrd="0" destOrd="0" parTransId="{A51A7EE2-B422-4314-A19E-A76748BD7C36}" sibTransId="{71B3E2D5-510B-48B3-AA83-BD618A954EFB}"/>
    <dgm:cxn modelId="{47521FA9-6552-4493-82BF-E5650766A542}" srcId="{386814F5-F798-4C64-ACA9-D862C524518D}" destId="{419056B7-FCE8-4DA1-B04A-49FD1BCC8951}" srcOrd="1" destOrd="0" parTransId="{F8E1C67F-DDAF-415A-B207-B42598DE40F6}" sibTransId="{0F77FD73-BCF5-4EC0-9B34-48F879CB7774}"/>
    <dgm:cxn modelId="{AF4A1AAA-B596-1247-B7A1-1042E1D76168}" type="presOf" srcId="{1A5D52C6-0978-46D7-AA69-F1E825DBE5AD}" destId="{5B3F5CE2-9427-488B-9094-CA1B55E8A34B}" srcOrd="0" destOrd="0" presId="urn:microsoft.com/office/officeart/2018/2/layout/IconVerticalSolidList"/>
    <dgm:cxn modelId="{4C4866AB-BB02-934B-93C3-88EC7990C8A2}" type="presOf" srcId="{99DE8515-147E-4C55-BD85-AEBB2B04937A}" destId="{368A76E4-39BA-44D7-AE4A-9DAFBA9CDF98}" srcOrd="0" destOrd="2" presId="urn:microsoft.com/office/officeart/2018/2/layout/IconVerticalSolidList"/>
    <dgm:cxn modelId="{3B9E69AF-5F3E-4EFF-85ED-2F182BC5FBB6}" srcId="{3D1FD3D4-0BAE-4D26-A285-268794C96F55}" destId="{1A5D52C6-0978-46D7-AA69-F1E825DBE5AD}" srcOrd="0" destOrd="0" parTransId="{83D84C8E-B536-4588-B0DC-32542C4DEFBF}" sibTransId="{9579B75A-B094-4F06-A6F9-3F2D4C7A593F}"/>
    <dgm:cxn modelId="{EA0926B1-DB3F-934F-84A1-0930D71D2B3C}" type="presOf" srcId="{7E2E2707-2556-4F8B-80D7-B06CE4C233A6}" destId="{5B3F5CE2-9427-488B-9094-CA1B55E8A34B}" srcOrd="0" destOrd="1" presId="urn:microsoft.com/office/officeart/2018/2/layout/IconVerticalSolidList"/>
    <dgm:cxn modelId="{5AABECB1-8BFE-9F49-BFDA-9692B8C98300}" type="presOf" srcId="{A53D7903-5092-484B-A0A4-FCE6F5D43BB8}" destId="{3E9113AA-B1A3-4D05-A598-D642E29C0194}" srcOrd="0" destOrd="0" presId="urn:microsoft.com/office/officeart/2018/2/layout/IconVerticalSolidList"/>
    <dgm:cxn modelId="{3D21BFB5-3096-4F61-9628-63A526CFCD35}" srcId="{99DE8515-147E-4C55-BD85-AEBB2B04937A}" destId="{B6BB2D25-C8E2-4B31-A8A6-3455572E8138}" srcOrd="0" destOrd="0" parTransId="{BA162050-1561-49E8-8230-667D6C560C1D}" sibTransId="{FE3320E9-1030-4299-9CF7-733E4F02D808}"/>
    <dgm:cxn modelId="{0785C2B6-EC93-6445-AD21-DCF99EDA5AA5}" type="presOf" srcId="{53C99758-5AA1-4FD7-959C-8ED3B03B49ED}" destId="{DEC7EBE2-5947-4400-B7D2-A3FE72D95074}" srcOrd="0" destOrd="0" presId="urn:microsoft.com/office/officeart/2018/2/layout/IconVerticalSolidList"/>
    <dgm:cxn modelId="{300FB3C2-1BAE-894D-BA50-E83DBC2CF6BB}" type="presOf" srcId="{87C44768-6412-4FBB-BDD2-1861659455A1}" destId="{CBBD87E9-8F3C-4356-A35D-055AD2702450}" srcOrd="0" destOrd="0" presId="urn:microsoft.com/office/officeart/2018/2/layout/IconVerticalSolidList"/>
    <dgm:cxn modelId="{B40858C5-2838-B94B-9CA4-CDD32647F92E}" type="presOf" srcId="{F8AA2490-F340-4ECA-AF23-A4D3295797AC}" destId="{20EBBAD5-5719-4ACF-AFA2-AF3A4467B74A}" srcOrd="0" destOrd="0" presId="urn:microsoft.com/office/officeart/2018/2/layout/IconVerticalSolidList"/>
    <dgm:cxn modelId="{AA8C9CC7-1C66-0D44-96A4-B1A65FE701D2}" type="presOf" srcId="{419056B7-FCE8-4DA1-B04A-49FD1BCC8951}" destId="{140A029D-AE9A-48F0-9249-2CC8685E78FB}" srcOrd="0" destOrd="1" presId="urn:microsoft.com/office/officeart/2018/2/layout/IconVerticalSolidList"/>
    <dgm:cxn modelId="{E97AD8E8-6EE8-2842-BBA2-813402364AF8}" type="presOf" srcId="{B6BB2D25-C8E2-4B31-A8A6-3455572E8138}" destId="{368A76E4-39BA-44D7-AE4A-9DAFBA9CDF98}" srcOrd="0" destOrd="3" presId="urn:microsoft.com/office/officeart/2018/2/layout/IconVerticalSolidList"/>
    <dgm:cxn modelId="{6117E3EA-E202-734F-861B-DECD85B496E2}" type="presOf" srcId="{386814F5-F798-4C64-ACA9-D862C524518D}" destId="{504A1F33-40C4-4BAA-AC95-981759B8D38C}" srcOrd="0" destOrd="0" presId="urn:microsoft.com/office/officeart/2018/2/layout/IconVerticalSolidList"/>
    <dgm:cxn modelId="{A72778EB-8EBE-0147-88A9-59A4A9A223B9}" type="presOf" srcId="{E8D0E34E-EF78-421C-A5A0-477034C557CB}" destId="{140A029D-AE9A-48F0-9249-2CC8685E78FB}" srcOrd="0" destOrd="0" presId="urn:microsoft.com/office/officeart/2018/2/layout/IconVerticalSolidList"/>
    <dgm:cxn modelId="{27D479F2-7CB1-8A44-9431-89E4BF6AFCA0}" type="presOf" srcId="{6551E60B-FF41-4AC0-BC52-F260DDD09012}" destId="{368A76E4-39BA-44D7-AE4A-9DAFBA9CDF98}" srcOrd="0" destOrd="0" presId="urn:microsoft.com/office/officeart/2018/2/layout/IconVerticalSolidList"/>
    <dgm:cxn modelId="{D38741B4-BB9C-F648-8861-BF25940FB348}" type="presParOf" srcId="{CBBD87E9-8F3C-4356-A35D-055AD2702450}" destId="{1DA22A1A-5942-4C79-88D5-AB2DEF4165E8}" srcOrd="0" destOrd="0" presId="urn:microsoft.com/office/officeart/2018/2/layout/IconVerticalSolidList"/>
    <dgm:cxn modelId="{7D78E238-E5E5-1145-888B-C4B8C6D4CC4E}" type="presParOf" srcId="{1DA22A1A-5942-4C79-88D5-AB2DEF4165E8}" destId="{19F7086A-08F0-40FF-ABED-26F0BF82E51C}" srcOrd="0" destOrd="0" presId="urn:microsoft.com/office/officeart/2018/2/layout/IconVerticalSolidList"/>
    <dgm:cxn modelId="{2F5D8ECB-1B60-7345-9E20-605953CAED13}" type="presParOf" srcId="{1DA22A1A-5942-4C79-88D5-AB2DEF4165E8}" destId="{93BC63DB-697B-4810-9AF9-AEC15E33DB3C}" srcOrd="1" destOrd="0" presId="urn:microsoft.com/office/officeart/2018/2/layout/IconVerticalSolidList"/>
    <dgm:cxn modelId="{4B26AEEF-884E-1144-83D0-C43965DD2C48}" type="presParOf" srcId="{1DA22A1A-5942-4C79-88D5-AB2DEF4165E8}" destId="{5CB6A6E6-0262-4F6B-A0B8-6DC8D01EC64B}" srcOrd="2" destOrd="0" presId="urn:microsoft.com/office/officeart/2018/2/layout/IconVerticalSolidList"/>
    <dgm:cxn modelId="{444E77F8-9ABE-6942-B385-AF462E9BC2AD}" type="presParOf" srcId="{1DA22A1A-5942-4C79-88D5-AB2DEF4165E8}" destId="{504A1F33-40C4-4BAA-AC95-981759B8D38C}" srcOrd="3" destOrd="0" presId="urn:microsoft.com/office/officeart/2018/2/layout/IconVerticalSolidList"/>
    <dgm:cxn modelId="{C345C03C-2099-534B-BA36-05641AB6ACD7}" type="presParOf" srcId="{1DA22A1A-5942-4C79-88D5-AB2DEF4165E8}" destId="{140A029D-AE9A-48F0-9249-2CC8685E78FB}" srcOrd="4" destOrd="0" presId="urn:microsoft.com/office/officeart/2018/2/layout/IconVerticalSolidList"/>
    <dgm:cxn modelId="{FBCEAB67-39B6-F94C-8899-A112A25BE553}" type="presParOf" srcId="{CBBD87E9-8F3C-4356-A35D-055AD2702450}" destId="{E1C3CAB7-A60A-4910-8033-4C93932D1C07}" srcOrd="1" destOrd="0" presId="urn:microsoft.com/office/officeart/2018/2/layout/IconVerticalSolidList"/>
    <dgm:cxn modelId="{B8294E89-88CD-2B4A-B617-4C498048E9B3}" type="presParOf" srcId="{CBBD87E9-8F3C-4356-A35D-055AD2702450}" destId="{12D12D6F-7E37-42B8-A749-6B41EADA51A6}" srcOrd="2" destOrd="0" presId="urn:microsoft.com/office/officeart/2018/2/layout/IconVerticalSolidList"/>
    <dgm:cxn modelId="{477FFA96-9DF1-E942-B908-CB1B1075F031}" type="presParOf" srcId="{12D12D6F-7E37-42B8-A749-6B41EADA51A6}" destId="{F9E661CA-43D0-4E5E-8623-C5FF0AFD0677}" srcOrd="0" destOrd="0" presId="urn:microsoft.com/office/officeart/2018/2/layout/IconVerticalSolidList"/>
    <dgm:cxn modelId="{0BA1038C-EF06-9340-9721-DC5282AAB5E0}" type="presParOf" srcId="{12D12D6F-7E37-42B8-A749-6B41EADA51A6}" destId="{80701BCB-3D46-43C6-9F71-BA3418DDE9E2}" srcOrd="1" destOrd="0" presId="urn:microsoft.com/office/officeart/2018/2/layout/IconVerticalSolidList"/>
    <dgm:cxn modelId="{BA442DC1-A24E-B946-A787-8219C2A7B1C8}" type="presParOf" srcId="{12D12D6F-7E37-42B8-A749-6B41EADA51A6}" destId="{75D50445-754C-486F-ACC3-7100BB100A12}" srcOrd="2" destOrd="0" presId="urn:microsoft.com/office/officeart/2018/2/layout/IconVerticalSolidList"/>
    <dgm:cxn modelId="{569F6487-12FF-3442-8013-F2D43B3A76C9}" type="presParOf" srcId="{12D12D6F-7E37-42B8-A749-6B41EADA51A6}" destId="{0D71205E-6960-4609-A172-8621C785F1A1}" srcOrd="3" destOrd="0" presId="urn:microsoft.com/office/officeart/2018/2/layout/IconVerticalSolidList"/>
    <dgm:cxn modelId="{5C125135-E178-5048-97D9-D49ED035900F}" type="presParOf" srcId="{12D12D6F-7E37-42B8-A749-6B41EADA51A6}" destId="{368A76E4-39BA-44D7-AE4A-9DAFBA9CDF98}" srcOrd="4" destOrd="0" presId="urn:microsoft.com/office/officeart/2018/2/layout/IconVerticalSolidList"/>
    <dgm:cxn modelId="{E98C9340-FFD0-B345-B542-A9B694898101}" type="presParOf" srcId="{CBBD87E9-8F3C-4356-A35D-055AD2702450}" destId="{7AD8BAAF-DDFB-4D9D-9DF0-E1BD2D4BE669}" srcOrd="3" destOrd="0" presId="urn:microsoft.com/office/officeart/2018/2/layout/IconVerticalSolidList"/>
    <dgm:cxn modelId="{9A8C0ACE-DFBF-954B-A7D6-F190CCA9441F}" type="presParOf" srcId="{CBBD87E9-8F3C-4356-A35D-055AD2702450}" destId="{2B82A25B-FC2D-4120-AA34-F34566EB07CD}" srcOrd="4" destOrd="0" presId="urn:microsoft.com/office/officeart/2018/2/layout/IconVerticalSolidList"/>
    <dgm:cxn modelId="{419F5580-72F0-BF42-AF9E-0CE2FDFC6519}" type="presParOf" srcId="{2B82A25B-FC2D-4120-AA34-F34566EB07CD}" destId="{75C6223B-A511-4AC8-88CC-9AA23ECDAF72}" srcOrd="0" destOrd="0" presId="urn:microsoft.com/office/officeart/2018/2/layout/IconVerticalSolidList"/>
    <dgm:cxn modelId="{72A43A32-1152-0E49-B453-1F72B5D900DB}" type="presParOf" srcId="{2B82A25B-FC2D-4120-AA34-F34566EB07CD}" destId="{E9372B2E-0F2C-4FCA-A68A-E0C7293EBAE3}" srcOrd="1" destOrd="0" presId="urn:microsoft.com/office/officeart/2018/2/layout/IconVerticalSolidList"/>
    <dgm:cxn modelId="{93118B01-477D-D440-8E2F-3D15617949A5}" type="presParOf" srcId="{2B82A25B-FC2D-4120-AA34-F34566EB07CD}" destId="{443018EE-5C74-4E5A-89AE-12B6F9B4507C}" srcOrd="2" destOrd="0" presId="urn:microsoft.com/office/officeart/2018/2/layout/IconVerticalSolidList"/>
    <dgm:cxn modelId="{C80742B1-B716-5144-A806-99C49D155054}" type="presParOf" srcId="{2B82A25B-FC2D-4120-AA34-F34566EB07CD}" destId="{D9602ED3-51EA-432C-842B-7A43898BC01A}" srcOrd="3" destOrd="0" presId="urn:microsoft.com/office/officeart/2018/2/layout/IconVerticalSolidList"/>
    <dgm:cxn modelId="{FF48C797-9710-3A4E-A652-00435C6EC3E2}" type="presParOf" srcId="{2B82A25B-FC2D-4120-AA34-F34566EB07CD}" destId="{5B3F5CE2-9427-488B-9094-CA1B55E8A34B}" srcOrd="4" destOrd="0" presId="urn:microsoft.com/office/officeart/2018/2/layout/IconVerticalSolidList"/>
    <dgm:cxn modelId="{854EFD01-15C4-6D49-A3B7-6440F91B00A5}" type="presParOf" srcId="{CBBD87E9-8F3C-4356-A35D-055AD2702450}" destId="{9827A282-ECD9-438D-A44C-EFA0D0223C80}" srcOrd="5" destOrd="0" presId="urn:microsoft.com/office/officeart/2018/2/layout/IconVerticalSolidList"/>
    <dgm:cxn modelId="{B023FDAF-2266-2F4E-B331-4B4B8C8D6A2D}" type="presParOf" srcId="{CBBD87E9-8F3C-4356-A35D-055AD2702450}" destId="{EA6EE6DE-2554-43A5-AFD3-25787280878C}" srcOrd="6" destOrd="0" presId="urn:microsoft.com/office/officeart/2018/2/layout/IconVerticalSolidList"/>
    <dgm:cxn modelId="{918E2F9B-CF37-F14C-91DF-9C162CC0E974}" type="presParOf" srcId="{EA6EE6DE-2554-43A5-AFD3-25787280878C}" destId="{9CC492F7-1226-443B-8200-4CA7B9C48D3E}" srcOrd="0" destOrd="0" presId="urn:microsoft.com/office/officeart/2018/2/layout/IconVerticalSolidList"/>
    <dgm:cxn modelId="{5364622A-1B5E-5A4B-892E-FED77ABE96AA}" type="presParOf" srcId="{EA6EE6DE-2554-43A5-AFD3-25787280878C}" destId="{92854B53-4025-4421-A211-0FB4A67746C4}" srcOrd="1" destOrd="0" presId="urn:microsoft.com/office/officeart/2018/2/layout/IconVerticalSolidList"/>
    <dgm:cxn modelId="{EB656967-19A5-0E4D-A9EC-6838D8486D02}" type="presParOf" srcId="{EA6EE6DE-2554-43A5-AFD3-25787280878C}" destId="{523278F1-2E3A-4AE2-A278-E03E79A9A332}" srcOrd="2" destOrd="0" presId="urn:microsoft.com/office/officeart/2018/2/layout/IconVerticalSolidList"/>
    <dgm:cxn modelId="{4E355B82-9064-5D49-A3AC-45E5109635E5}" type="presParOf" srcId="{EA6EE6DE-2554-43A5-AFD3-25787280878C}" destId="{3E9113AA-B1A3-4D05-A598-D642E29C0194}" srcOrd="3" destOrd="0" presId="urn:microsoft.com/office/officeart/2018/2/layout/IconVerticalSolidList"/>
    <dgm:cxn modelId="{E67FD4F0-E319-FB4A-B882-DD09CA6D03F3}" type="presParOf" srcId="{EA6EE6DE-2554-43A5-AFD3-25787280878C}" destId="{20EBBAD5-5719-4ACF-AFA2-AF3A4467B74A}" srcOrd="4" destOrd="0" presId="urn:microsoft.com/office/officeart/2018/2/layout/IconVerticalSolidList"/>
    <dgm:cxn modelId="{B1968614-2A54-0148-9EE2-65D2A68A213D}" type="presParOf" srcId="{CBBD87E9-8F3C-4356-A35D-055AD2702450}" destId="{6759F7C4-8A2B-4124-B701-46497B106257}" srcOrd="7" destOrd="0" presId="urn:microsoft.com/office/officeart/2018/2/layout/IconVerticalSolidList"/>
    <dgm:cxn modelId="{EDA583FE-62D7-9945-A648-3F021B7D8BC0}" type="presParOf" srcId="{CBBD87E9-8F3C-4356-A35D-055AD2702450}" destId="{807A908E-F9AF-4AE5-B400-5B5741F762E7}" srcOrd="8" destOrd="0" presId="urn:microsoft.com/office/officeart/2018/2/layout/IconVerticalSolidList"/>
    <dgm:cxn modelId="{5DF9A827-1B36-2649-997C-97D4A10926AE}" type="presParOf" srcId="{807A908E-F9AF-4AE5-B400-5B5741F762E7}" destId="{55219047-EF84-4932-9C11-E7FE21D18741}" srcOrd="0" destOrd="0" presId="urn:microsoft.com/office/officeart/2018/2/layout/IconVerticalSolidList"/>
    <dgm:cxn modelId="{707F53D7-62C1-D349-8128-C780728BD952}" type="presParOf" srcId="{807A908E-F9AF-4AE5-B400-5B5741F762E7}" destId="{0B13EA3F-A0FB-426C-87CE-8A2B2975CE5C}" srcOrd="1" destOrd="0" presId="urn:microsoft.com/office/officeart/2018/2/layout/IconVerticalSolidList"/>
    <dgm:cxn modelId="{6555C77A-1D0B-0C40-9840-1161A63D4326}" type="presParOf" srcId="{807A908E-F9AF-4AE5-B400-5B5741F762E7}" destId="{EB1F7547-139C-42B1-991F-49A904BE2F81}" srcOrd="2" destOrd="0" presId="urn:microsoft.com/office/officeart/2018/2/layout/IconVerticalSolidList"/>
    <dgm:cxn modelId="{FA7E1C62-8AE0-164A-B39C-C9D38E419BB9}" type="presParOf" srcId="{807A908E-F9AF-4AE5-B400-5B5741F762E7}" destId="{379EA266-7DCE-477D-81A5-2E15E9A2C0E2}" srcOrd="3" destOrd="0" presId="urn:microsoft.com/office/officeart/2018/2/layout/IconVerticalSolidList"/>
    <dgm:cxn modelId="{F13F8128-DE8B-E54C-B1B0-8C3A61553AC5}" type="presParOf" srcId="{807A908E-F9AF-4AE5-B400-5B5741F762E7}" destId="{B7C7375B-7B57-495F-BF18-F929754BE442}" srcOrd="4" destOrd="0" presId="urn:microsoft.com/office/officeart/2018/2/layout/IconVerticalSolidList"/>
    <dgm:cxn modelId="{EC438BDC-6BD3-6F42-AA51-6759EEDABDE6}" type="presParOf" srcId="{CBBD87E9-8F3C-4356-A35D-055AD2702450}" destId="{9E42D59F-F8E1-4E73-9378-1671B50FAB11}" srcOrd="9" destOrd="0" presId="urn:microsoft.com/office/officeart/2018/2/layout/IconVerticalSolidList"/>
    <dgm:cxn modelId="{ABFA205F-CC1E-B64B-93F1-31FD44E76800}" type="presParOf" srcId="{CBBD87E9-8F3C-4356-A35D-055AD2702450}" destId="{BA6C1595-DDBD-4CF9-A07D-416DC934C46A}" srcOrd="10" destOrd="0" presId="urn:microsoft.com/office/officeart/2018/2/layout/IconVerticalSolidList"/>
    <dgm:cxn modelId="{CD671DE4-85B3-8B4B-B703-7E650A74C5CA}" type="presParOf" srcId="{BA6C1595-DDBD-4CF9-A07D-416DC934C46A}" destId="{31DF5365-EF9F-424C-AFB2-363CE2FCA044}" srcOrd="0" destOrd="0" presId="urn:microsoft.com/office/officeart/2018/2/layout/IconVerticalSolidList"/>
    <dgm:cxn modelId="{41045619-78F2-2C44-B129-D540EF6CAA2A}" type="presParOf" srcId="{BA6C1595-DDBD-4CF9-A07D-416DC934C46A}" destId="{B70F87EA-7D43-4F9F-B21A-1CE4C7BA4A9C}" srcOrd="1" destOrd="0" presId="urn:microsoft.com/office/officeart/2018/2/layout/IconVerticalSolidList"/>
    <dgm:cxn modelId="{870F84F7-412B-CF46-B4CB-8D413B36FA68}" type="presParOf" srcId="{BA6C1595-DDBD-4CF9-A07D-416DC934C46A}" destId="{042A4175-799C-4526-B264-CE1CB9B14938}" srcOrd="2" destOrd="0" presId="urn:microsoft.com/office/officeart/2018/2/layout/IconVerticalSolidList"/>
    <dgm:cxn modelId="{BBBBEB95-8CF9-7945-821C-F11833D62839}" type="presParOf" srcId="{BA6C1595-DDBD-4CF9-A07D-416DC934C46A}" destId="{DEC7EBE2-5947-4400-B7D2-A3FE72D950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E6BE7FE-D715-459D-8FC3-B94D0A4D15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49FE2E4-E71D-47EE-84FF-BAD184A4F27F}">
      <dgm:prSet/>
      <dgm:spPr/>
      <dgm:t>
        <a:bodyPr/>
        <a:lstStyle/>
        <a:p>
          <a:r>
            <a:rPr lang="en-US" b="1"/>
            <a:t>Best Model:</a:t>
          </a:r>
          <a:endParaRPr lang="en-US"/>
        </a:p>
      </dgm:t>
    </dgm:pt>
    <dgm:pt modelId="{0A61E945-3FFF-41BA-AE6E-E56C28969FA5}" type="parTrans" cxnId="{C334E4E4-3A3A-4978-BFD0-280368CE76D1}">
      <dgm:prSet/>
      <dgm:spPr/>
      <dgm:t>
        <a:bodyPr/>
        <a:lstStyle/>
        <a:p>
          <a:endParaRPr lang="en-US"/>
        </a:p>
      </dgm:t>
    </dgm:pt>
    <dgm:pt modelId="{51A15E61-551B-4597-AC2F-CC3A910C68DE}" type="sibTrans" cxnId="{C334E4E4-3A3A-4978-BFD0-280368CE76D1}">
      <dgm:prSet/>
      <dgm:spPr/>
      <dgm:t>
        <a:bodyPr/>
        <a:lstStyle/>
        <a:p>
          <a:endParaRPr lang="en-US"/>
        </a:p>
      </dgm:t>
    </dgm:pt>
    <dgm:pt modelId="{F3F6C6C5-E28F-4543-8C82-F11B72283E4E}">
      <dgm:prSet/>
      <dgm:spPr/>
      <dgm:t>
        <a:bodyPr/>
        <a:lstStyle/>
        <a:p>
          <a:r>
            <a:rPr lang="en-US" b="1"/>
            <a:t>Random Forest</a:t>
          </a:r>
          <a:r>
            <a:rPr lang="en-US"/>
            <a:t> outperformed other models with the highest accuracy (64.89%).</a:t>
          </a:r>
        </a:p>
      </dgm:t>
    </dgm:pt>
    <dgm:pt modelId="{4259D24B-AF47-4447-AF7E-D3FE7AD52EAD}" type="parTrans" cxnId="{D22EFB94-156E-4B08-9889-39F938196CCB}">
      <dgm:prSet/>
      <dgm:spPr/>
      <dgm:t>
        <a:bodyPr/>
        <a:lstStyle/>
        <a:p>
          <a:endParaRPr lang="en-US"/>
        </a:p>
      </dgm:t>
    </dgm:pt>
    <dgm:pt modelId="{EDCFEF81-455C-4485-98FA-3C552B2BBBF2}" type="sibTrans" cxnId="{D22EFB94-156E-4B08-9889-39F938196CCB}">
      <dgm:prSet/>
      <dgm:spPr/>
      <dgm:t>
        <a:bodyPr/>
        <a:lstStyle/>
        <a:p>
          <a:endParaRPr lang="en-US"/>
        </a:p>
      </dgm:t>
    </dgm:pt>
    <dgm:pt modelId="{9CE1E830-E673-40F3-81BF-C2C1DF9BBE7C}">
      <dgm:prSet/>
      <dgm:spPr/>
      <dgm:t>
        <a:bodyPr/>
        <a:lstStyle/>
        <a:p>
          <a:r>
            <a:rPr lang="en-US" b="1"/>
            <a:t>Feature Importance:</a:t>
          </a:r>
          <a:endParaRPr lang="en-US"/>
        </a:p>
      </dgm:t>
    </dgm:pt>
    <dgm:pt modelId="{AAD786A7-55BF-454D-9B31-807F88A87210}" type="parTrans" cxnId="{1F9203AF-DA2A-419C-87FB-11664FE00A12}">
      <dgm:prSet/>
      <dgm:spPr/>
      <dgm:t>
        <a:bodyPr/>
        <a:lstStyle/>
        <a:p>
          <a:endParaRPr lang="en-US"/>
        </a:p>
      </dgm:t>
    </dgm:pt>
    <dgm:pt modelId="{76EF7550-21C3-452B-B4A3-D3EC6E2DF88A}" type="sibTrans" cxnId="{1F9203AF-DA2A-419C-87FB-11664FE00A12}">
      <dgm:prSet/>
      <dgm:spPr/>
      <dgm:t>
        <a:bodyPr/>
        <a:lstStyle/>
        <a:p>
          <a:endParaRPr lang="en-US"/>
        </a:p>
      </dgm:t>
    </dgm:pt>
    <dgm:pt modelId="{D201CD09-9104-4B8D-8495-0E65194603E3}">
      <dgm:prSet/>
      <dgm:spPr/>
      <dgm:t>
        <a:bodyPr/>
        <a:lstStyle/>
        <a:p>
          <a:r>
            <a:rPr lang="en-US"/>
            <a:t>Protein target and drug mechanism features were crucial for accurate DDI prediction.</a:t>
          </a:r>
        </a:p>
      </dgm:t>
    </dgm:pt>
    <dgm:pt modelId="{267A84B5-76D5-49B2-BD80-40EAFE592B72}" type="parTrans" cxnId="{A0C91683-4DAA-43AC-98D3-284294872079}">
      <dgm:prSet/>
      <dgm:spPr/>
      <dgm:t>
        <a:bodyPr/>
        <a:lstStyle/>
        <a:p>
          <a:endParaRPr lang="en-US"/>
        </a:p>
      </dgm:t>
    </dgm:pt>
    <dgm:pt modelId="{EE144944-B62D-4278-9553-2708A90D16FE}" type="sibTrans" cxnId="{A0C91683-4DAA-43AC-98D3-284294872079}">
      <dgm:prSet/>
      <dgm:spPr/>
      <dgm:t>
        <a:bodyPr/>
        <a:lstStyle/>
        <a:p>
          <a:endParaRPr lang="en-US"/>
        </a:p>
      </dgm:t>
    </dgm:pt>
    <dgm:pt modelId="{6FFC0E95-ADAF-4DFA-A125-80A9942F7F98}">
      <dgm:prSet/>
      <dgm:spPr/>
      <dgm:t>
        <a:bodyPr/>
        <a:lstStyle/>
        <a:p>
          <a:r>
            <a:rPr lang="en-US" b="1"/>
            <a:t>Deep Learning Challenges:</a:t>
          </a:r>
          <a:endParaRPr lang="en-US"/>
        </a:p>
      </dgm:t>
    </dgm:pt>
    <dgm:pt modelId="{F9288838-5B11-44EA-BDAC-EB4A9D3B807C}" type="parTrans" cxnId="{0F6EFA5D-C277-4C8A-8CDD-04F64C945889}">
      <dgm:prSet/>
      <dgm:spPr/>
      <dgm:t>
        <a:bodyPr/>
        <a:lstStyle/>
        <a:p>
          <a:endParaRPr lang="en-US"/>
        </a:p>
      </dgm:t>
    </dgm:pt>
    <dgm:pt modelId="{647176DE-EA68-49F3-8558-C0F9330AFFB0}" type="sibTrans" cxnId="{0F6EFA5D-C277-4C8A-8CDD-04F64C945889}">
      <dgm:prSet/>
      <dgm:spPr/>
      <dgm:t>
        <a:bodyPr/>
        <a:lstStyle/>
        <a:p>
          <a:endParaRPr lang="en-US"/>
        </a:p>
      </dgm:t>
    </dgm:pt>
    <dgm:pt modelId="{18BCDF36-9C64-4034-90CC-9C90B033C62C}">
      <dgm:prSet/>
      <dgm:spPr/>
      <dgm:t>
        <a:bodyPr/>
        <a:lstStyle/>
        <a:p>
          <a:r>
            <a:rPr lang="en-US"/>
            <a:t>Neural Networks and CNNs struggled due to limited dataset size and overfitting.</a:t>
          </a:r>
        </a:p>
      </dgm:t>
    </dgm:pt>
    <dgm:pt modelId="{1C38149B-70B8-4CD8-9708-00FAC1E71A22}" type="parTrans" cxnId="{7181E1EA-35F7-416C-960C-956FE77C7A9E}">
      <dgm:prSet/>
      <dgm:spPr/>
      <dgm:t>
        <a:bodyPr/>
        <a:lstStyle/>
        <a:p>
          <a:endParaRPr lang="en-US"/>
        </a:p>
      </dgm:t>
    </dgm:pt>
    <dgm:pt modelId="{075A0595-C0F8-43D4-9B62-2BA721EDE5E4}" type="sibTrans" cxnId="{7181E1EA-35F7-416C-960C-956FE77C7A9E}">
      <dgm:prSet/>
      <dgm:spPr/>
      <dgm:t>
        <a:bodyPr/>
        <a:lstStyle/>
        <a:p>
          <a:endParaRPr lang="en-US"/>
        </a:p>
      </dgm:t>
    </dgm:pt>
    <dgm:pt modelId="{2922383F-FB9F-4C75-8FCC-BF23BE3C6E73}">
      <dgm:prSet/>
      <dgm:spPr/>
      <dgm:t>
        <a:bodyPr/>
        <a:lstStyle/>
        <a:p>
          <a:r>
            <a:rPr lang="en-US" b="1"/>
            <a:t>Dimensionality Reduction Impact:</a:t>
          </a:r>
          <a:endParaRPr lang="en-US"/>
        </a:p>
      </dgm:t>
    </dgm:pt>
    <dgm:pt modelId="{81B27731-0DA6-4446-890B-BF2A4B7D8204}" type="parTrans" cxnId="{30A461E1-C66D-4F4A-A603-2893AC316E80}">
      <dgm:prSet/>
      <dgm:spPr/>
      <dgm:t>
        <a:bodyPr/>
        <a:lstStyle/>
        <a:p>
          <a:endParaRPr lang="en-US"/>
        </a:p>
      </dgm:t>
    </dgm:pt>
    <dgm:pt modelId="{95540B24-B34B-4369-814C-B23C7D7245F6}" type="sibTrans" cxnId="{30A461E1-C66D-4F4A-A603-2893AC316E80}">
      <dgm:prSet/>
      <dgm:spPr/>
      <dgm:t>
        <a:bodyPr/>
        <a:lstStyle/>
        <a:p>
          <a:endParaRPr lang="en-US"/>
        </a:p>
      </dgm:t>
    </dgm:pt>
    <dgm:pt modelId="{A6FC80EC-9B17-4F6B-BAD1-22B3E017B5B5}">
      <dgm:prSet/>
      <dgm:spPr/>
      <dgm:t>
        <a:bodyPr/>
        <a:lstStyle/>
        <a:p>
          <a:r>
            <a:rPr lang="en-US" b="1"/>
            <a:t>TruncatedSVD</a:t>
          </a:r>
          <a:r>
            <a:rPr lang="en-US"/>
            <a:t> reduced feature dimensions to 200, retaining most of the variance with minimal performance loss.</a:t>
          </a:r>
        </a:p>
      </dgm:t>
    </dgm:pt>
    <dgm:pt modelId="{73F7C106-4002-4110-A8DD-13C00C41CA37}" type="parTrans" cxnId="{4B27E73E-C878-4FC5-AEEE-C76DBD76427D}">
      <dgm:prSet/>
      <dgm:spPr/>
      <dgm:t>
        <a:bodyPr/>
        <a:lstStyle/>
        <a:p>
          <a:endParaRPr lang="en-US"/>
        </a:p>
      </dgm:t>
    </dgm:pt>
    <dgm:pt modelId="{A7406C22-9E68-4EDE-935D-B9F36D393987}" type="sibTrans" cxnId="{4B27E73E-C878-4FC5-AEEE-C76DBD76427D}">
      <dgm:prSet/>
      <dgm:spPr/>
      <dgm:t>
        <a:bodyPr/>
        <a:lstStyle/>
        <a:p>
          <a:endParaRPr lang="en-US"/>
        </a:p>
      </dgm:t>
    </dgm:pt>
    <dgm:pt modelId="{BCAB92CA-695F-412F-A6CC-0A7DB9E52FC6}">
      <dgm:prSet/>
      <dgm:spPr/>
      <dgm:t>
        <a:bodyPr/>
        <a:lstStyle/>
        <a:p>
          <a:r>
            <a:rPr lang="en-US" b="1"/>
            <a:t>Class Imbalance:</a:t>
          </a:r>
          <a:endParaRPr lang="en-US"/>
        </a:p>
      </dgm:t>
    </dgm:pt>
    <dgm:pt modelId="{667DF7BD-45CF-4615-A34F-EBCBB6B787F4}" type="parTrans" cxnId="{BD408972-8C67-47B5-A02A-8609CE2721CF}">
      <dgm:prSet/>
      <dgm:spPr/>
      <dgm:t>
        <a:bodyPr/>
        <a:lstStyle/>
        <a:p>
          <a:endParaRPr lang="en-US"/>
        </a:p>
      </dgm:t>
    </dgm:pt>
    <dgm:pt modelId="{B8F60D86-700D-4298-945E-F228C680EAC9}" type="sibTrans" cxnId="{BD408972-8C67-47B5-A02A-8609CE2721CF}">
      <dgm:prSet/>
      <dgm:spPr/>
      <dgm:t>
        <a:bodyPr/>
        <a:lstStyle/>
        <a:p>
          <a:endParaRPr lang="en-US"/>
        </a:p>
      </dgm:t>
    </dgm:pt>
    <dgm:pt modelId="{EC17B224-ACBF-4417-8A8B-05A18E1758AF}">
      <dgm:prSet/>
      <dgm:spPr/>
      <dgm:t>
        <a:bodyPr/>
        <a:lstStyle/>
        <a:p>
          <a:r>
            <a:rPr lang="en-US" b="1"/>
            <a:t>SMOTE</a:t>
          </a:r>
          <a:r>
            <a:rPr lang="en-US"/>
            <a:t> helped balance the dataset, improving model recall for positive interactions.</a:t>
          </a:r>
        </a:p>
      </dgm:t>
    </dgm:pt>
    <dgm:pt modelId="{6D9141AC-D16A-4D43-8F2A-225C2E4ECD78}" type="parTrans" cxnId="{ADE3E580-FFB6-49A5-A129-C9219F87E6F5}">
      <dgm:prSet/>
      <dgm:spPr/>
      <dgm:t>
        <a:bodyPr/>
        <a:lstStyle/>
        <a:p>
          <a:endParaRPr lang="en-US"/>
        </a:p>
      </dgm:t>
    </dgm:pt>
    <dgm:pt modelId="{18B139FD-22DA-4BDB-AD87-84CD4879CFB3}" type="sibTrans" cxnId="{ADE3E580-FFB6-49A5-A129-C9219F87E6F5}">
      <dgm:prSet/>
      <dgm:spPr/>
      <dgm:t>
        <a:bodyPr/>
        <a:lstStyle/>
        <a:p>
          <a:endParaRPr lang="en-US"/>
        </a:p>
      </dgm:t>
    </dgm:pt>
    <dgm:pt modelId="{2BDA5F27-FEF7-4E9B-B0A8-D7AF98138C19}">
      <dgm:prSet/>
      <dgm:spPr/>
      <dgm:t>
        <a:bodyPr/>
        <a:lstStyle/>
        <a:p>
          <a:r>
            <a:rPr lang="en-US" b="1"/>
            <a:t>Scalability &amp; Efficiency:</a:t>
          </a:r>
          <a:endParaRPr lang="en-US"/>
        </a:p>
      </dgm:t>
    </dgm:pt>
    <dgm:pt modelId="{10431420-BF0A-4508-B9E0-0628B1E47696}" type="parTrans" cxnId="{B001F415-6091-4328-9EB7-FC66AE326739}">
      <dgm:prSet/>
      <dgm:spPr/>
      <dgm:t>
        <a:bodyPr/>
        <a:lstStyle/>
        <a:p>
          <a:endParaRPr lang="en-US"/>
        </a:p>
      </dgm:t>
    </dgm:pt>
    <dgm:pt modelId="{52CBE8B0-7C10-4012-ACB6-0098F05D9BE6}" type="sibTrans" cxnId="{B001F415-6091-4328-9EB7-FC66AE326739}">
      <dgm:prSet/>
      <dgm:spPr/>
      <dgm:t>
        <a:bodyPr/>
        <a:lstStyle/>
        <a:p>
          <a:endParaRPr lang="en-US"/>
        </a:p>
      </dgm:t>
    </dgm:pt>
    <dgm:pt modelId="{B4C37EC1-A7F7-4EC6-82FB-C33B85DE2A75}">
      <dgm:prSet/>
      <dgm:spPr/>
      <dgm:t>
        <a:bodyPr/>
        <a:lstStyle/>
        <a:p>
          <a:r>
            <a:rPr lang="en-US"/>
            <a:t>Traditional models provided a good balance of performance and efficiency compared to deep learning models.</a:t>
          </a:r>
        </a:p>
      </dgm:t>
    </dgm:pt>
    <dgm:pt modelId="{7984DA56-EC18-408C-82ED-934FF4F9F054}" type="parTrans" cxnId="{57D74944-AE27-4927-8FF5-141B5D2C617E}">
      <dgm:prSet/>
      <dgm:spPr/>
      <dgm:t>
        <a:bodyPr/>
        <a:lstStyle/>
        <a:p>
          <a:endParaRPr lang="en-US"/>
        </a:p>
      </dgm:t>
    </dgm:pt>
    <dgm:pt modelId="{8CCC60EB-2287-4EE2-8BC5-56C71A73BB52}" type="sibTrans" cxnId="{57D74944-AE27-4927-8FF5-141B5D2C617E}">
      <dgm:prSet/>
      <dgm:spPr/>
      <dgm:t>
        <a:bodyPr/>
        <a:lstStyle/>
        <a:p>
          <a:endParaRPr lang="en-US"/>
        </a:p>
      </dgm:t>
    </dgm:pt>
    <dgm:pt modelId="{E7429CFA-C56E-4263-89A8-3D217E715D87}" type="pres">
      <dgm:prSet presAssocID="{5E6BE7FE-D715-459D-8FC3-B94D0A4D156C}" presName="root" presStyleCnt="0">
        <dgm:presLayoutVars>
          <dgm:dir/>
          <dgm:resizeHandles val="exact"/>
        </dgm:presLayoutVars>
      </dgm:prSet>
      <dgm:spPr/>
    </dgm:pt>
    <dgm:pt modelId="{862C8213-C506-4815-AC0A-FEE224C7A567}" type="pres">
      <dgm:prSet presAssocID="{349FE2E4-E71D-47EE-84FF-BAD184A4F27F}" presName="compNode" presStyleCnt="0"/>
      <dgm:spPr/>
    </dgm:pt>
    <dgm:pt modelId="{481F23D8-D870-4F87-90D5-742A0141DD93}" type="pres">
      <dgm:prSet presAssocID="{349FE2E4-E71D-47EE-84FF-BAD184A4F27F}" presName="bgRect" presStyleLbl="bgShp" presStyleIdx="0" presStyleCnt="6"/>
      <dgm:spPr/>
    </dgm:pt>
    <dgm:pt modelId="{B3A84EC5-2167-476B-9DDD-318D5E397215}" type="pres">
      <dgm:prSet presAssocID="{349FE2E4-E71D-47EE-84FF-BAD184A4F2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977B68F9-CF15-4C2C-AD3D-FBE79EED2D52}" type="pres">
      <dgm:prSet presAssocID="{349FE2E4-E71D-47EE-84FF-BAD184A4F27F}" presName="spaceRect" presStyleCnt="0"/>
      <dgm:spPr/>
    </dgm:pt>
    <dgm:pt modelId="{376340B5-7920-47C2-804D-0EFD240562D9}" type="pres">
      <dgm:prSet presAssocID="{349FE2E4-E71D-47EE-84FF-BAD184A4F27F}" presName="parTx" presStyleLbl="revTx" presStyleIdx="0" presStyleCnt="12">
        <dgm:presLayoutVars>
          <dgm:chMax val="0"/>
          <dgm:chPref val="0"/>
        </dgm:presLayoutVars>
      </dgm:prSet>
      <dgm:spPr/>
    </dgm:pt>
    <dgm:pt modelId="{D42F7C4F-5371-4956-89C1-3EF4E303BB6F}" type="pres">
      <dgm:prSet presAssocID="{349FE2E4-E71D-47EE-84FF-BAD184A4F27F}" presName="desTx" presStyleLbl="revTx" presStyleIdx="1" presStyleCnt="12">
        <dgm:presLayoutVars/>
      </dgm:prSet>
      <dgm:spPr/>
    </dgm:pt>
    <dgm:pt modelId="{CEEC4627-36FE-47CC-92B9-B93AF0A846E9}" type="pres">
      <dgm:prSet presAssocID="{51A15E61-551B-4597-AC2F-CC3A910C68DE}" presName="sibTrans" presStyleCnt="0"/>
      <dgm:spPr/>
    </dgm:pt>
    <dgm:pt modelId="{A92FF216-9C92-4660-A9C0-B4AC55E2D13D}" type="pres">
      <dgm:prSet presAssocID="{9CE1E830-E673-40F3-81BF-C2C1DF9BBE7C}" presName="compNode" presStyleCnt="0"/>
      <dgm:spPr/>
    </dgm:pt>
    <dgm:pt modelId="{E1BEA8B7-5C10-4AF3-98A2-866F4D67BED7}" type="pres">
      <dgm:prSet presAssocID="{9CE1E830-E673-40F3-81BF-C2C1DF9BBE7C}" presName="bgRect" presStyleLbl="bgShp" presStyleIdx="1" presStyleCnt="6"/>
      <dgm:spPr/>
    </dgm:pt>
    <dgm:pt modelId="{A1104EA5-FF1E-48D2-B65C-3053F4FFC9E8}" type="pres">
      <dgm:prSet presAssocID="{9CE1E830-E673-40F3-81BF-C2C1DF9BBE7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F1B9F1CF-4A0D-4EC5-A599-8D0F2848EA04}" type="pres">
      <dgm:prSet presAssocID="{9CE1E830-E673-40F3-81BF-C2C1DF9BBE7C}" presName="spaceRect" presStyleCnt="0"/>
      <dgm:spPr/>
    </dgm:pt>
    <dgm:pt modelId="{0A3E3AF1-240A-4DCC-8DF3-E29039468052}" type="pres">
      <dgm:prSet presAssocID="{9CE1E830-E673-40F3-81BF-C2C1DF9BBE7C}" presName="parTx" presStyleLbl="revTx" presStyleIdx="2" presStyleCnt="12">
        <dgm:presLayoutVars>
          <dgm:chMax val="0"/>
          <dgm:chPref val="0"/>
        </dgm:presLayoutVars>
      </dgm:prSet>
      <dgm:spPr/>
    </dgm:pt>
    <dgm:pt modelId="{60CACC06-1127-470E-BF6F-BDC89FB4B5CF}" type="pres">
      <dgm:prSet presAssocID="{9CE1E830-E673-40F3-81BF-C2C1DF9BBE7C}" presName="desTx" presStyleLbl="revTx" presStyleIdx="3" presStyleCnt="12">
        <dgm:presLayoutVars/>
      </dgm:prSet>
      <dgm:spPr/>
    </dgm:pt>
    <dgm:pt modelId="{91FDFAF6-0E98-4EF8-8B2A-968CB4E92B8E}" type="pres">
      <dgm:prSet presAssocID="{76EF7550-21C3-452B-B4A3-D3EC6E2DF88A}" presName="sibTrans" presStyleCnt="0"/>
      <dgm:spPr/>
    </dgm:pt>
    <dgm:pt modelId="{61928BDC-8CBE-43CB-A679-458FC49EB28A}" type="pres">
      <dgm:prSet presAssocID="{6FFC0E95-ADAF-4DFA-A125-80A9942F7F98}" presName="compNode" presStyleCnt="0"/>
      <dgm:spPr/>
    </dgm:pt>
    <dgm:pt modelId="{54DFB1E5-63F8-4996-9794-2FCED6F94519}" type="pres">
      <dgm:prSet presAssocID="{6FFC0E95-ADAF-4DFA-A125-80A9942F7F98}" presName="bgRect" presStyleLbl="bgShp" presStyleIdx="2" presStyleCnt="6"/>
      <dgm:spPr/>
    </dgm:pt>
    <dgm:pt modelId="{3DD878BF-BEB6-4DB6-ADAF-B4FCDDF92469}" type="pres">
      <dgm:prSet presAssocID="{6FFC0E95-ADAF-4DFA-A125-80A9942F7F9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CF9A524-44E9-467B-80DE-C135DDF07016}" type="pres">
      <dgm:prSet presAssocID="{6FFC0E95-ADAF-4DFA-A125-80A9942F7F98}" presName="spaceRect" presStyleCnt="0"/>
      <dgm:spPr/>
    </dgm:pt>
    <dgm:pt modelId="{893512B8-C38C-4E77-BC5C-55C05D1E98CA}" type="pres">
      <dgm:prSet presAssocID="{6FFC0E95-ADAF-4DFA-A125-80A9942F7F98}" presName="parTx" presStyleLbl="revTx" presStyleIdx="4" presStyleCnt="12">
        <dgm:presLayoutVars>
          <dgm:chMax val="0"/>
          <dgm:chPref val="0"/>
        </dgm:presLayoutVars>
      </dgm:prSet>
      <dgm:spPr/>
    </dgm:pt>
    <dgm:pt modelId="{6FC4B8F4-D09B-4391-B4F6-DEB0DCEEAFCC}" type="pres">
      <dgm:prSet presAssocID="{6FFC0E95-ADAF-4DFA-A125-80A9942F7F98}" presName="desTx" presStyleLbl="revTx" presStyleIdx="5" presStyleCnt="12">
        <dgm:presLayoutVars/>
      </dgm:prSet>
      <dgm:spPr/>
    </dgm:pt>
    <dgm:pt modelId="{8C71A00B-98D6-41E0-A6BF-A557DEF004D9}" type="pres">
      <dgm:prSet presAssocID="{647176DE-EA68-49F3-8558-C0F9330AFFB0}" presName="sibTrans" presStyleCnt="0"/>
      <dgm:spPr/>
    </dgm:pt>
    <dgm:pt modelId="{8B74A8DF-7DEA-4C67-A931-B306B1287458}" type="pres">
      <dgm:prSet presAssocID="{2922383F-FB9F-4C75-8FCC-BF23BE3C6E73}" presName="compNode" presStyleCnt="0"/>
      <dgm:spPr/>
    </dgm:pt>
    <dgm:pt modelId="{0DD5D68A-D0A6-48A7-803D-39251A18E1A7}" type="pres">
      <dgm:prSet presAssocID="{2922383F-FB9F-4C75-8FCC-BF23BE3C6E73}" presName="bgRect" presStyleLbl="bgShp" presStyleIdx="3" presStyleCnt="6"/>
      <dgm:spPr/>
    </dgm:pt>
    <dgm:pt modelId="{BB4AF921-CFF8-4BE2-8451-5D4FBF3608CA}" type="pres">
      <dgm:prSet presAssocID="{2922383F-FB9F-4C75-8FCC-BF23BE3C6E7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6FD74488-BAE7-47F7-AB11-AA7C41C7BFBE}" type="pres">
      <dgm:prSet presAssocID="{2922383F-FB9F-4C75-8FCC-BF23BE3C6E73}" presName="spaceRect" presStyleCnt="0"/>
      <dgm:spPr/>
    </dgm:pt>
    <dgm:pt modelId="{9226ADDD-AB25-4523-B1AD-37030DD382CF}" type="pres">
      <dgm:prSet presAssocID="{2922383F-FB9F-4C75-8FCC-BF23BE3C6E73}" presName="parTx" presStyleLbl="revTx" presStyleIdx="6" presStyleCnt="12">
        <dgm:presLayoutVars>
          <dgm:chMax val="0"/>
          <dgm:chPref val="0"/>
        </dgm:presLayoutVars>
      </dgm:prSet>
      <dgm:spPr/>
    </dgm:pt>
    <dgm:pt modelId="{868662D8-E173-4A4E-9E3E-D85FDF8264AC}" type="pres">
      <dgm:prSet presAssocID="{2922383F-FB9F-4C75-8FCC-BF23BE3C6E73}" presName="desTx" presStyleLbl="revTx" presStyleIdx="7" presStyleCnt="12">
        <dgm:presLayoutVars/>
      </dgm:prSet>
      <dgm:spPr/>
    </dgm:pt>
    <dgm:pt modelId="{099EFC98-888D-4B92-B26E-58AA4B777B93}" type="pres">
      <dgm:prSet presAssocID="{95540B24-B34B-4369-814C-B23C7D7245F6}" presName="sibTrans" presStyleCnt="0"/>
      <dgm:spPr/>
    </dgm:pt>
    <dgm:pt modelId="{33BDCCAE-FF55-4D02-974C-E6DF6CEA4B47}" type="pres">
      <dgm:prSet presAssocID="{BCAB92CA-695F-412F-A6CC-0A7DB9E52FC6}" presName="compNode" presStyleCnt="0"/>
      <dgm:spPr/>
    </dgm:pt>
    <dgm:pt modelId="{3A990C06-9222-416E-A2AC-2A076880AB4C}" type="pres">
      <dgm:prSet presAssocID="{BCAB92CA-695F-412F-A6CC-0A7DB9E52FC6}" presName="bgRect" presStyleLbl="bgShp" presStyleIdx="4" presStyleCnt="6"/>
      <dgm:spPr/>
    </dgm:pt>
    <dgm:pt modelId="{A663CAF5-C671-4B4E-89D7-D5EF2B847948}" type="pres">
      <dgm:prSet presAssocID="{BCAB92CA-695F-412F-A6CC-0A7DB9E52FC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6EA707DC-B8A3-40B7-BC53-2E47804CCE51}" type="pres">
      <dgm:prSet presAssocID="{BCAB92CA-695F-412F-A6CC-0A7DB9E52FC6}" presName="spaceRect" presStyleCnt="0"/>
      <dgm:spPr/>
    </dgm:pt>
    <dgm:pt modelId="{F4FFA938-2661-4505-837C-EEE84C57C78E}" type="pres">
      <dgm:prSet presAssocID="{BCAB92CA-695F-412F-A6CC-0A7DB9E52FC6}" presName="parTx" presStyleLbl="revTx" presStyleIdx="8" presStyleCnt="12">
        <dgm:presLayoutVars>
          <dgm:chMax val="0"/>
          <dgm:chPref val="0"/>
        </dgm:presLayoutVars>
      </dgm:prSet>
      <dgm:spPr/>
    </dgm:pt>
    <dgm:pt modelId="{7BC95C83-B6E4-45E3-87F7-E80361244494}" type="pres">
      <dgm:prSet presAssocID="{BCAB92CA-695F-412F-A6CC-0A7DB9E52FC6}" presName="desTx" presStyleLbl="revTx" presStyleIdx="9" presStyleCnt="12">
        <dgm:presLayoutVars/>
      </dgm:prSet>
      <dgm:spPr/>
    </dgm:pt>
    <dgm:pt modelId="{B8981162-3A99-4863-B3B3-B565D976031F}" type="pres">
      <dgm:prSet presAssocID="{B8F60D86-700D-4298-945E-F228C680EAC9}" presName="sibTrans" presStyleCnt="0"/>
      <dgm:spPr/>
    </dgm:pt>
    <dgm:pt modelId="{F3979C33-192D-4CCD-86EF-25B4F17BA3A3}" type="pres">
      <dgm:prSet presAssocID="{2BDA5F27-FEF7-4E9B-B0A8-D7AF98138C19}" presName="compNode" presStyleCnt="0"/>
      <dgm:spPr/>
    </dgm:pt>
    <dgm:pt modelId="{AC7EAF0A-A886-4BF0-B7F3-ED74414C6E90}" type="pres">
      <dgm:prSet presAssocID="{2BDA5F27-FEF7-4E9B-B0A8-D7AF98138C19}" presName="bgRect" presStyleLbl="bgShp" presStyleIdx="5" presStyleCnt="6"/>
      <dgm:spPr/>
    </dgm:pt>
    <dgm:pt modelId="{C16FE2AC-82C2-4FBC-B52E-ABD18F5B739B}" type="pres">
      <dgm:prSet presAssocID="{2BDA5F27-FEF7-4E9B-B0A8-D7AF98138C1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71847-8059-4E34-9C84-56E34F52B802}" type="pres">
      <dgm:prSet presAssocID="{2BDA5F27-FEF7-4E9B-B0A8-D7AF98138C19}" presName="spaceRect" presStyleCnt="0"/>
      <dgm:spPr/>
    </dgm:pt>
    <dgm:pt modelId="{06E25A26-466A-4F77-A602-AA2299FD082B}" type="pres">
      <dgm:prSet presAssocID="{2BDA5F27-FEF7-4E9B-B0A8-D7AF98138C19}" presName="parTx" presStyleLbl="revTx" presStyleIdx="10" presStyleCnt="12">
        <dgm:presLayoutVars>
          <dgm:chMax val="0"/>
          <dgm:chPref val="0"/>
        </dgm:presLayoutVars>
      </dgm:prSet>
      <dgm:spPr/>
    </dgm:pt>
    <dgm:pt modelId="{84A38D64-94C6-435D-8FBC-4743F17964A8}" type="pres">
      <dgm:prSet presAssocID="{2BDA5F27-FEF7-4E9B-B0A8-D7AF98138C19}" presName="desTx" presStyleLbl="revTx" presStyleIdx="11" presStyleCnt="12">
        <dgm:presLayoutVars/>
      </dgm:prSet>
      <dgm:spPr/>
    </dgm:pt>
  </dgm:ptLst>
  <dgm:cxnLst>
    <dgm:cxn modelId="{CFDAA113-EB81-43A6-87CF-FE7FF566BD34}" type="presOf" srcId="{2BDA5F27-FEF7-4E9B-B0A8-D7AF98138C19}" destId="{06E25A26-466A-4F77-A602-AA2299FD082B}" srcOrd="0" destOrd="0" presId="urn:microsoft.com/office/officeart/2018/2/layout/IconVerticalSolidList"/>
    <dgm:cxn modelId="{B001F415-6091-4328-9EB7-FC66AE326739}" srcId="{5E6BE7FE-D715-459D-8FC3-B94D0A4D156C}" destId="{2BDA5F27-FEF7-4E9B-B0A8-D7AF98138C19}" srcOrd="5" destOrd="0" parTransId="{10431420-BF0A-4508-B9E0-0628B1E47696}" sibTransId="{52CBE8B0-7C10-4012-ACB6-0098F05D9BE6}"/>
    <dgm:cxn modelId="{BC421A26-5E3C-448E-8EA0-CBA4BFB43E13}" type="presOf" srcId="{5E6BE7FE-D715-459D-8FC3-B94D0A4D156C}" destId="{E7429CFA-C56E-4263-89A8-3D217E715D87}" srcOrd="0" destOrd="0" presId="urn:microsoft.com/office/officeart/2018/2/layout/IconVerticalSolidList"/>
    <dgm:cxn modelId="{4B19652A-F009-4407-86AF-5494EA8A51C0}" type="presOf" srcId="{B4C37EC1-A7F7-4EC6-82FB-C33B85DE2A75}" destId="{84A38D64-94C6-435D-8FBC-4743F17964A8}" srcOrd="0" destOrd="0" presId="urn:microsoft.com/office/officeart/2018/2/layout/IconVerticalSolidList"/>
    <dgm:cxn modelId="{4B27E73E-C878-4FC5-AEEE-C76DBD76427D}" srcId="{2922383F-FB9F-4C75-8FCC-BF23BE3C6E73}" destId="{A6FC80EC-9B17-4F6B-BAD1-22B3E017B5B5}" srcOrd="0" destOrd="0" parTransId="{73F7C106-4002-4110-A8DD-13C00C41CA37}" sibTransId="{A7406C22-9E68-4EDE-935D-B9F36D393987}"/>
    <dgm:cxn modelId="{57D74944-AE27-4927-8FF5-141B5D2C617E}" srcId="{2BDA5F27-FEF7-4E9B-B0A8-D7AF98138C19}" destId="{B4C37EC1-A7F7-4EC6-82FB-C33B85DE2A75}" srcOrd="0" destOrd="0" parTransId="{7984DA56-EC18-408C-82ED-934FF4F9F054}" sibTransId="{8CCC60EB-2287-4EE2-8BC5-56C71A73BB52}"/>
    <dgm:cxn modelId="{694E8152-74A8-4D99-AD09-278DB4A28CCF}" type="presOf" srcId="{349FE2E4-E71D-47EE-84FF-BAD184A4F27F}" destId="{376340B5-7920-47C2-804D-0EFD240562D9}" srcOrd="0" destOrd="0" presId="urn:microsoft.com/office/officeart/2018/2/layout/IconVerticalSolidList"/>
    <dgm:cxn modelId="{FBE4B95A-1254-4808-8A97-D6D77B919D54}" type="presOf" srcId="{18BCDF36-9C64-4034-90CC-9C90B033C62C}" destId="{6FC4B8F4-D09B-4391-B4F6-DEB0DCEEAFCC}" srcOrd="0" destOrd="0" presId="urn:microsoft.com/office/officeart/2018/2/layout/IconVerticalSolidList"/>
    <dgm:cxn modelId="{0F6EFA5D-C277-4C8A-8CDD-04F64C945889}" srcId="{5E6BE7FE-D715-459D-8FC3-B94D0A4D156C}" destId="{6FFC0E95-ADAF-4DFA-A125-80A9942F7F98}" srcOrd="2" destOrd="0" parTransId="{F9288838-5B11-44EA-BDAC-EB4A9D3B807C}" sibTransId="{647176DE-EA68-49F3-8558-C0F9330AFFB0}"/>
    <dgm:cxn modelId="{76C4E26C-C934-4DB4-A069-5CD4D0E6C1E1}" type="presOf" srcId="{BCAB92CA-695F-412F-A6CC-0A7DB9E52FC6}" destId="{F4FFA938-2661-4505-837C-EEE84C57C78E}" srcOrd="0" destOrd="0" presId="urn:microsoft.com/office/officeart/2018/2/layout/IconVerticalSolidList"/>
    <dgm:cxn modelId="{BD408972-8C67-47B5-A02A-8609CE2721CF}" srcId="{5E6BE7FE-D715-459D-8FC3-B94D0A4D156C}" destId="{BCAB92CA-695F-412F-A6CC-0A7DB9E52FC6}" srcOrd="4" destOrd="0" parTransId="{667DF7BD-45CF-4615-A34F-EBCBB6B787F4}" sibTransId="{B8F60D86-700D-4298-945E-F228C680EAC9}"/>
    <dgm:cxn modelId="{ADE3E580-FFB6-49A5-A129-C9219F87E6F5}" srcId="{BCAB92CA-695F-412F-A6CC-0A7DB9E52FC6}" destId="{EC17B224-ACBF-4417-8A8B-05A18E1758AF}" srcOrd="0" destOrd="0" parTransId="{6D9141AC-D16A-4D43-8F2A-225C2E4ECD78}" sibTransId="{18B139FD-22DA-4BDB-AD87-84CD4879CFB3}"/>
    <dgm:cxn modelId="{A0C91683-4DAA-43AC-98D3-284294872079}" srcId="{9CE1E830-E673-40F3-81BF-C2C1DF9BBE7C}" destId="{D201CD09-9104-4B8D-8495-0E65194603E3}" srcOrd="0" destOrd="0" parTransId="{267A84B5-76D5-49B2-BD80-40EAFE592B72}" sibTransId="{EE144944-B62D-4278-9553-2708A90D16FE}"/>
    <dgm:cxn modelId="{4572F887-3D2B-42B7-A650-4E9AA00B4666}" type="presOf" srcId="{9CE1E830-E673-40F3-81BF-C2C1DF9BBE7C}" destId="{0A3E3AF1-240A-4DCC-8DF3-E29039468052}" srcOrd="0" destOrd="0" presId="urn:microsoft.com/office/officeart/2018/2/layout/IconVerticalSolidList"/>
    <dgm:cxn modelId="{D22EFB94-156E-4B08-9889-39F938196CCB}" srcId="{349FE2E4-E71D-47EE-84FF-BAD184A4F27F}" destId="{F3F6C6C5-E28F-4543-8C82-F11B72283E4E}" srcOrd="0" destOrd="0" parTransId="{4259D24B-AF47-4447-AF7E-D3FE7AD52EAD}" sibTransId="{EDCFEF81-455C-4485-98FA-3C552B2BBBF2}"/>
    <dgm:cxn modelId="{53F98C99-C270-4A8A-8228-B132050C0780}" type="presOf" srcId="{EC17B224-ACBF-4417-8A8B-05A18E1758AF}" destId="{7BC95C83-B6E4-45E3-87F7-E80361244494}" srcOrd="0" destOrd="0" presId="urn:microsoft.com/office/officeart/2018/2/layout/IconVerticalSolidList"/>
    <dgm:cxn modelId="{F79865A3-3366-4D0D-A64B-D83959FA472E}" type="presOf" srcId="{A6FC80EC-9B17-4F6B-BAD1-22B3E017B5B5}" destId="{868662D8-E173-4A4E-9E3E-D85FDF8264AC}" srcOrd="0" destOrd="0" presId="urn:microsoft.com/office/officeart/2018/2/layout/IconVerticalSolidList"/>
    <dgm:cxn modelId="{34F793AB-14A2-4363-B4DC-9C9B82E65BAB}" type="presOf" srcId="{2922383F-FB9F-4C75-8FCC-BF23BE3C6E73}" destId="{9226ADDD-AB25-4523-B1AD-37030DD382CF}" srcOrd="0" destOrd="0" presId="urn:microsoft.com/office/officeart/2018/2/layout/IconVerticalSolidList"/>
    <dgm:cxn modelId="{1F9203AF-DA2A-419C-87FB-11664FE00A12}" srcId="{5E6BE7FE-D715-459D-8FC3-B94D0A4D156C}" destId="{9CE1E830-E673-40F3-81BF-C2C1DF9BBE7C}" srcOrd="1" destOrd="0" parTransId="{AAD786A7-55BF-454D-9B31-807F88A87210}" sibTransId="{76EF7550-21C3-452B-B4A3-D3EC6E2DF88A}"/>
    <dgm:cxn modelId="{9D3102B1-C6E8-4951-A4C4-BA97DB0D83FD}" type="presOf" srcId="{6FFC0E95-ADAF-4DFA-A125-80A9942F7F98}" destId="{893512B8-C38C-4E77-BC5C-55C05D1E98CA}" srcOrd="0" destOrd="0" presId="urn:microsoft.com/office/officeart/2018/2/layout/IconVerticalSolidList"/>
    <dgm:cxn modelId="{A0348ED5-CF07-4195-BAF2-BDF8FB70C87E}" type="presOf" srcId="{F3F6C6C5-E28F-4543-8C82-F11B72283E4E}" destId="{D42F7C4F-5371-4956-89C1-3EF4E303BB6F}" srcOrd="0" destOrd="0" presId="urn:microsoft.com/office/officeart/2018/2/layout/IconVerticalSolidList"/>
    <dgm:cxn modelId="{30A461E1-C66D-4F4A-A603-2893AC316E80}" srcId="{5E6BE7FE-D715-459D-8FC3-B94D0A4D156C}" destId="{2922383F-FB9F-4C75-8FCC-BF23BE3C6E73}" srcOrd="3" destOrd="0" parTransId="{81B27731-0DA6-4446-890B-BF2A4B7D8204}" sibTransId="{95540B24-B34B-4369-814C-B23C7D7245F6}"/>
    <dgm:cxn modelId="{C334E4E4-3A3A-4978-BFD0-280368CE76D1}" srcId="{5E6BE7FE-D715-459D-8FC3-B94D0A4D156C}" destId="{349FE2E4-E71D-47EE-84FF-BAD184A4F27F}" srcOrd="0" destOrd="0" parTransId="{0A61E945-3FFF-41BA-AE6E-E56C28969FA5}" sibTransId="{51A15E61-551B-4597-AC2F-CC3A910C68DE}"/>
    <dgm:cxn modelId="{7181E1EA-35F7-416C-960C-956FE77C7A9E}" srcId="{6FFC0E95-ADAF-4DFA-A125-80A9942F7F98}" destId="{18BCDF36-9C64-4034-90CC-9C90B033C62C}" srcOrd="0" destOrd="0" parTransId="{1C38149B-70B8-4CD8-9708-00FAC1E71A22}" sibTransId="{075A0595-C0F8-43D4-9B62-2BA721EDE5E4}"/>
    <dgm:cxn modelId="{C50FFEF7-4304-4E75-BBE7-3879F59AD86E}" type="presOf" srcId="{D201CD09-9104-4B8D-8495-0E65194603E3}" destId="{60CACC06-1127-470E-BF6F-BDC89FB4B5CF}" srcOrd="0" destOrd="0" presId="urn:microsoft.com/office/officeart/2018/2/layout/IconVerticalSolidList"/>
    <dgm:cxn modelId="{922E090B-8A89-43BD-9142-B4B09896A9B3}" type="presParOf" srcId="{E7429CFA-C56E-4263-89A8-3D217E715D87}" destId="{862C8213-C506-4815-AC0A-FEE224C7A567}" srcOrd="0" destOrd="0" presId="urn:microsoft.com/office/officeart/2018/2/layout/IconVerticalSolidList"/>
    <dgm:cxn modelId="{5FA226D2-D777-4CA8-8DE7-867FCC02CA4E}" type="presParOf" srcId="{862C8213-C506-4815-AC0A-FEE224C7A567}" destId="{481F23D8-D870-4F87-90D5-742A0141DD93}" srcOrd="0" destOrd="0" presId="urn:microsoft.com/office/officeart/2018/2/layout/IconVerticalSolidList"/>
    <dgm:cxn modelId="{431C0EE2-00CC-4768-9660-691CCD3B6BE7}" type="presParOf" srcId="{862C8213-C506-4815-AC0A-FEE224C7A567}" destId="{B3A84EC5-2167-476B-9DDD-318D5E397215}" srcOrd="1" destOrd="0" presId="urn:microsoft.com/office/officeart/2018/2/layout/IconVerticalSolidList"/>
    <dgm:cxn modelId="{8C2AAEDD-359D-4DCF-B775-22AD4F84B12E}" type="presParOf" srcId="{862C8213-C506-4815-AC0A-FEE224C7A567}" destId="{977B68F9-CF15-4C2C-AD3D-FBE79EED2D52}" srcOrd="2" destOrd="0" presId="urn:microsoft.com/office/officeart/2018/2/layout/IconVerticalSolidList"/>
    <dgm:cxn modelId="{6CF9B8B4-B7DC-409B-9D9B-86A011C7A0DD}" type="presParOf" srcId="{862C8213-C506-4815-AC0A-FEE224C7A567}" destId="{376340B5-7920-47C2-804D-0EFD240562D9}" srcOrd="3" destOrd="0" presId="urn:microsoft.com/office/officeart/2018/2/layout/IconVerticalSolidList"/>
    <dgm:cxn modelId="{E4DD41F7-CC19-42AA-BBAA-7A219CC0467D}" type="presParOf" srcId="{862C8213-C506-4815-AC0A-FEE224C7A567}" destId="{D42F7C4F-5371-4956-89C1-3EF4E303BB6F}" srcOrd="4" destOrd="0" presId="urn:microsoft.com/office/officeart/2018/2/layout/IconVerticalSolidList"/>
    <dgm:cxn modelId="{1398AD59-FDDB-4D43-8953-90719FD45799}" type="presParOf" srcId="{E7429CFA-C56E-4263-89A8-3D217E715D87}" destId="{CEEC4627-36FE-47CC-92B9-B93AF0A846E9}" srcOrd="1" destOrd="0" presId="urn:microsoft.com/office/officeart/2018/2/layout/IconVerticalSolidList"/>
    <dgm:cxn modelId="{45C506C4-FDFF-4241-A9FA-C9176398DCB8}" type="presParOf" srcId="{E7429CFA-C56E-4263-89A8-3D217E715D87}" destId="{A92FF216-9C92-4660-A9C0-B4AC55E2D13D}" srcOrd="2" destOrd="0" presId="urn:microsoft.com/office/officeart/2018/2/layout/IconVerticalSolidList"/>
    <dgm:cxn modelId="{BB31733D-D7AB-4017-A331-4636C4805D91}" type="presParOf" srcId="{A92FF216-9C92-4660-A9C0-B4AC55E2D13D}" destId="{E1BEA8B7-5C10-4AF3-98A2-866F4D67BED7}" srcOrd="0" destOrd="0" presId="urn:microsoft.com/office/officeart/2018/2/layout/IconVerticalSolidList"/>
    <dgm:cxn modelId="{932792D5-A029-4A4C-ADB3-4D27A8331013}" type="presParOf" srcId="{A92FF216-9C92-4660-A9C0-B4AC55E2D13D}" destId="{A1104EA5-FF1E-48D2-B65C-3053F4FFC9E8}" srcOrd="1" destOrd="0" presId="urn:microsoft.com/office/officeart/2018/2/layout/IconVerticalSolidList"/>
    <dgm:cxn modelId="{217216CF-9B59-4885-979B-8FE0431A77E0}" type="presParOf" srcId="{A92FF216-9C92-4660-A9C0-B4AC55E2D13D}" destId="{F1B9F1CF-4A0D-4EC5-A599-8D0F2848EA04}" srcOrd="2" destOrd="0" presId="urn:microsoft.com/office/officeart/2018/2/layout/IconVerticalSolidList"/>
    <dgm:cxn modelId="{45FD37BC-4497-4906-B70B-7D4F37999705}" type="presParOf" srcId="{A92FF216-9C92-4660-A9C0-B4AC55E2D13D}" destId="{0A3E3AF1-240A-4DCC-8DF3-E29039468052}" srcOrd="3" destOrd="0" presId="urn:microsoft.com/office/officeart/2018/2/layout/IconVerticalSolidList"/>
    <dgm:cxn modelId="{65FEF12D-E225-4E31-BBA1-7458D8712F86}" type="presParOf" srcId="{A92FF216-9C92-4660-A9C0-B4AC55E2D13D}" destId="{60CACC06-1127-470E-BF6F-BDC89FB4B5CF}" srcOrd="4" destOrd="0" presId="urn:microsoft.com/office/officeart/2018/2/layout/IconVerticalSolidList"/>
    <dgm:cxn modelId="{671B6F5D-2B63-485E-AD1D-B27CA4C92518}" type="presParOf" srcId="{E7429CFA-C56E-4263-89A8-3D217E715D87}" destId="{91FDFAF6-0E98-4EF8-8B2A-968CB4E92B8E}" srcOrd="3" destOrd="0" presId="urn:microsoft.com/office/officeart/2018/2/layout/IconVerticalSolidList"/>
    <dgm:cxn modelId="{FF63BB24-7BCE-4B65-84B9-1BE4AC07B3EF}" type="presParOf" srcId="{E7429CFA-C56E-4263-89A8-3D217E715D87}" destId="{61928BDC-8CBE-43CB-A679-458FC49EB28A}" srcOrd="4" destOrd="0" presId="urn:microsoft.com/office/officeart/2018/2/layout/IconVerticalSolidList"/>
    <dgm:cxn modelId="{BA7520FA-7B63-4CBC-AC9F-D1FCB9C5BEAF}" type="presParOf" srcId="{61928BDC-8CBE-43CB-A679-458FC49EB28A}" destId="{54DFB1E5-63F8-4996-9794-2FCED6F94519}" srcOrd="0" destOrd="0" presId="urn:microsoft.com/office/officeart/2018/2/layout/IconVerticalSolidList"/>
    <dgm:cxn modelId="{31CF0AE9-C4C4-41E5-BF33-EE4A7332E022}" type="presParOf" srcId="{61928BDC-8CBE-43CB-A679-458FC49EB28A}" destId="{3DD878BF-BEB6-4DB6-ADAF-B4FCDDF92469}" srcOrd="1" destOrd="0" presId="urn:microsoft.com/office/officeart/2018/2/layout/IconVerticalSolidList"/>
    <dgm:cxn modelId="{C2231309-0EF8-47F5-8FDA-04260A617E8D}" type="presParOf" srcId="{61928BDC-8CBE-43CB-A679-458FC49EB28A}" destId="{BCF9A524-44E9-467B-80DE-C135DDF07016}" srcOrd="2" destOrd="0" presId="urn:microsoft.com/office/officeart/2018/2/layout/IconVerticalSolidList"/>
    <dgm:cxn modelId="{81614336-E08C-4BEA-B406-17AFF6F57008}" type="presParOf" srcId="{61928BDC-8CBE-43CB-A679-458FC49EB28A}" destId="{893512B8-C38C-4E77-BC5C-55C05D1E98CA}" srcOrd="3" destOrd="0" presId="urn:microsoft.com/office/officeart/2018/2/layout/IconVerticalSolidList"/>
    <dgm:cxn modelId="{622B26AF-70CB-4AEA-8D3D-111F4DF24D69}" type="presParOf" srcId="{61928BDC-8CBE-43CB-A679-458FC49EB28A}" destId="{6FC4B8F4-D09B-4391-B4F6-DEB0DCEEAFCC}" srcOrd="4" destOrd="0" presId="urn:microsoft.com/office/officeart/2018/2/layout/IconVerticalSolidList"/>
    <dgm:cxn modelId="{141EA523-26A3-4650-A538-DBB9EC9992EA}" type="presParOf" srcId="{E7429CFA-C56E-4263-89A8-3D217E715D87}" destId="{8C71A00B-98D6-41E0-A6BF-A557DEF004D9}" srcOrd="5" destOrd="0" presId="urn:microsoft.com/office/officeart/2018/2/layout/IconVerticalSolidList"/>
    <dgm:cxn modelId="{967CD6FA-3027-4EBF-942A-330DA39E21C6}" type="presParOf" srcId="{E7429CFA-C56E-4263-89A8-3D217E715D87}" destId="{8B74A8DF-7DEA-4C67-A931-B306B1287458}" srcOrd="6" destOrd="0" presId="urn:microsoft.com/office/officeart/2018/2/layout/IconVerticalSolidList"/>
    <dgm:cxn modelId="{91AF9BA9-0287-48EB-8F69-55B443330A63}" type="presParOf" srcId="{8B74A8DF-7DEA-4C67-A931-B306B1287458}" destId="{0DD5D68A-D0A6-48A7-803D-39251A18E1A7}" srcOrd="0" destOrd="0" presId="urn:microsoft.com/office/officeart/2018/2/layout/IconVerticalSolidList"/>
    <dgm:cxn modelId="{30BAC70E-2288-4C38-B720-ACA934B1EA67}" type="presParOf" srcId="{8B74A8DF-7DEA-4C67-A931-B306B1287458}" destId="{BB4AF921-CFF8-4BE2-8451-5D4FBF3608CA}" srcOrd="1" destOrd="0" presId="urn:microsoft.com/office/officeart/2018/2/layout/IconVerticalSolidList"/>
    <dgm:cxn modelId="{74DB5789-1234-4C3C-91E8-4A3569691837}" type="presParOf" srcId="{8B74A8DF-7DEA-4C67-A931-B306B1287458}" destId="{6FD74488-BAE7-47F7-AB11-AA7C41C7BFBE}" srcOrd="2" destOrd="0" presId="urn:microsoft.com/office/officeart/2018/2/layout/IconVerticalSolidList"/>
    <dgm:cxn modelId="{9DD6133C-4E6F-4EF7-B921-2CBDF7C5A3B4}" type="presParOf" srcId="{8B74A8DF-7DEA-4C67-A931-B306B1287458}" destId="{9226ADDD-AB25-4523-B1AD-37030DD382CF}" srcOrd="3" destOrd="0" presId="urn:microsoft.com/office/officeart/2018/2/layout/IconVerticalSolidList"/>
    <dgm:cxn modelId="{83B77187-D84D-4D64-A381-7F72759E69CE}" type="presParOf" srcId="{8B74A8DF-7DEA-4C67-A931-B306B1287458}" destId="{868662D8-E173-4A4E-9E3E-D85FDF8264AC}" srcOrd="4" destOrd="0" presId="urn:microsoft.com/office/officeart/2018/2/layout/IconVerticalSolidList"/>
    <dgm:cxn modelId="{099E9FD6-49FF-47EB-87AD-375BBC1E1F4B}" type="presParOf" srcId="{E7429CFA-C56E-4263-89A8-3D217E715D87}" destId="{099EFC98-888D-4B92-B26E-58AA4B777B93}" srcOrd="7" destOrd="0" presId="urn:microsoft.com/office/officeart/2018/2/layout/IconVerticalSolidList"/>
    <dgm:cxn modelId="{1B1A65CA-0655-4021-8B2C-349591F644DE}" type="presParOf" srcId="{E7429CFA-C56E-4263-89A8-3D217E715D87}" destId="{33BDCCAE-FF55-4D02-974C-E6DF6CEA4B47}" srcOrd="8" destOrd="0" presId="urn:microsoft.com/office/officeart/2018/2/layout/IconVerticalSolidList"/>
    <dgm:cxn modelId="{B3FF22F3-163E-46E1-A6F1-DADB403A5BF1}" type="presParOf" srcId="{33BDCCAE-FF55-4D02-974C-E6DF6CEA4B47}" destId="{3A990C06-9222-416E-A2AC-2A076880AB4C}" srcOrd="0" destOrd="0" presId="urn:microsoft.com/office/officeart/2018/2/layout/IconVerticalSolidList"/>
    <dgm:cxn modelId="{DACA1E0E-5559-4924-B8E4-4AF0DD1BDC1A}" type="presParOf" srcId="{33BDCCAE-FF55-4D02-974C-E6DF6CEA4B47}" destId="{A663CAF5-C671-4B4E-89D7-D5EF2B847948}" srcOrd="1" destOrd="0" presId="urn:microsoft.com/office/officeart/2018/2/layout/IconVerticalSolidList"/>
    <dgm:cxn modelId="{3AC4685B-E900-4ECE-B599-5C54E629EB3F}" type="presParOf" srcId="{33BDCCAE-FF55-4D02-974C-E6DF6CEA4B47}" destId="{6EA707DC-B8A3-40B7-BC53-2E47804CCE51}" srcOrd="2" destOrd="0" presId="urn:microsoft.com/office/officeart/2018/2/layout/IconVerticalSolidList"/>
    <dgm:cxn modelId="{D686F56A-B77D-4AF7-8A03-2385260CEB21}" type="presParOf" srcId="{33BDCCAE-FF55-4D02-974C-E6DF6CEA4B47}" destId="{F4FFA938-2661-4505-837C-EEE84C57C78E}" srcOrd="3" destOrd="0" presId="urn:microsoft.com/office/officeart/2018/2/layout/IconVerticalSolidList"/>
    <dgm:cxn modelId="{533A69C4-1A35-499D-983E-E7010FF69C24}" type="presParOf" srcId="{33BDCCAE-FF55-4D02-974C-E6DF6CEA4B47}" destId="{7BC95C83-B6E4-45E3-87F7-E80361244494}" srcOrd="4" destOrd="0" presId="urn:microsoft.com/office/officeart/2018/2/layout/IconVerticalSolidList"/>
    <dgm:cxn modelId="{11540460-3C96-4311-A4C8-1A4D1D3BAD1A}" type="presParOf" srcId="{E7429CFA-C56E-4263-89A8-3D217E715D87}" destId="{B8981162-3A99-4863-B3B3-B565D976031F}" srcOrd="9" destOrd="0" presId="urn:microsoft.com/office/officeart/2018/2/layout/IconVerticalSolidList"/>
    <dgm:cxn modelId="{EF6E44A9-FD01-4E73-9E12-0C24D6BEF5D6}" type="presParOf" srcId="{E7429CFA-C56E-4263-89A8-3D217E715D87}" destId="{F3979C33-192D-4CCD-86EF-25B4F17BA3A3}" srcOrd="10" destOrd="0" presId="urn:microsoft.com/office/officeart/2018/2/layout/IconVerticalSolidList"/>
    <dgm:cxn modelId="{DCE8D8D0-40C4-4ED6-94EE-FF867B03A5CD}" type="presParOf" srcId="{F3979C33-192D-4CCD-86EF-25B4F17BA3A3}" destId="{AC7EAF0A-A886-4BF0-B7F3-ED74414C6E90}" srcOrd="0" destOrd="0" presId="urn:microsoft.com/office/officeart/2018/2/layout/IconVerticalSolidList"/>
    <dgm:cxn modelId="{97C82A69-1BB6-42FE-A550-4F2F4C0F2F96}" type="presParOf" srcId="{F3979C33-192D-4CCD-86EF-25B4F17BA3A3}" destId="{C16FE2AC-82C2-4FBC-B52E-ABD18F5B739B}" srcOrd="1" destOrd="0" presId="urn:microsoft.com/office/officeart/2018/2/layout/IconVerticalSolidList"/>
    <dgm:cxn modelId="{FA3714B8-595A-4D83-8F63-E5C9F1138B77}" type="presParOf" srcId="{F3979C33-192D-4CCD-86EF-25B4F17BA3A3}" destId="{D3E71847-8059-4E34-9C84-56E34F52B802}" srcOrd="2" destOrd="0" presId="urn:microsoft.com/office/officeart/2018/2/layout/IconVerticalSolidList"/>
    <dgm:cxn modelId="{3EC65005-1723-4832-8159-4EF02B75BA52}" type="presParOf" srcId="{F3979C33-192D-4CCD-86EF-25B4F17BA3A3}" destId="{06E25A26-466A-4F77-A602-AA2299FD082B}" srcOrd="3" destOrd="0" presId="urn:microsoft.com/office/officeart/2018/2/layout/IconVerticalSolidList"/>
    <dgm:cxn modelId="{086DDAB1-C285-46FF-A3F4-73BDC5A81066}" type="presParOf" srcId="{F3979C33-192D-4CCD-86EF-25B4F17BA3A3}" destId="{84A38D64-94C6-435D-8FBC-4743F17964A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C721BD6-6B2E-4813-8A5F-0A6986556F29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285DCD-063D-42A7-8ACC-9FEC6252B368}">
      <dgm:prSet/>
      <dgm:spPr/>
      <dgm:t>
        <a:bodyPr/>
        <a:lstStyle/>
        <a:p>
          <a:r>
            <a:rPr lang="en-US" b="1"/>
            <a:t>Small Dataset:</a:t>
          </a:r>
          <a:endParaRPr lang="en-US"/>
        </a:p>
      </dgm:t>
    </dgm:pt>
    <dgm:pt modelId="{39B1386C-5E10-4F2F-BD8D-5E135E5743CA}" type="parTrans" cxnId="{AAD7A0B7-D0CE-4133-ABFD-E4BC7762150E}">
      <dgm:prSet/>
      <dgm:spPr/>
      <dgm:t>
        <a:bodyPr/>
        <a:lstStyle/>
        <a:p>
          <a:endParaRPr lang="en-US"/>
        </a:p>
      </dgm:t>
    </dgm:pt>
    <dgm:pt modelId="{9F7255E1-746C-4847-B3FB-F9047704C1BE}" type="sibTrans" cxnId="{AAD7A0B7-D0CE-4133-ABFD-E4BC7762150E}">
      <dgm:prSet/>
      <dgm:spPr/>
      <dgm:t>
        <a:bodyPr/>
        <a:lstStyle/>
        <a:p>
          <a:endParaRPr lang="en-US"/>
        </a:p>
      </dgm:t>
    </dgm:pt>
    <dgm:pt modelId="{0AD4F404-D44B-4761-8EAD-564F4437BE7B}">
      <dgm:prSet/>
      <dgm:spPr/>
      <dgm:t>
        <a:bodyPr/>
        <a:lstStyle/>
        <a:p>
          <a:r>
            <a:rPr lang="en-US"/>
            <a:t>Led to overfitting in deep learning models (NN, CNN).</a:t>
          </a:r>
        </a:p>
      </dgm:t>
    </dgm:pt>
    <dgm:pt modelId="{B63976FD-B193-48E7-9ECF-57BAE24A6CFB}" type="parTrans" cxnId="{6E4768C3-896A-4D56-8E86-4018FA1440A5}">
      <dgm:prSet/>
      <dgm:spPr/>
      <dgm:t>
        <a:bodyPr/>
        <a:lstStyle/>
        <a:p>
          <a:endParaRPr lang="en-US"/>
        </a:p>
      </dgm:t>
    </dgm:pt>
    <dgm:pt modelId="{66B36891-A13E-45CE-9C19-A18071C45163}" type="sibTrans" cxnId="{6E4768C3-896A-4D56-8E86-4018FA1440A5}">
      <dgm:prSet/>
      <dgm:spPr/>
      <dgm:t>
        <a:bodyPr/>
        <a:lstStyle/>
        <a:p>
          <a:endParaRPr lang="en-US"/>
        </a:p>
      </dgm:t>
    </dgm:pt>
    <dgm:pt modelId="{954CD4C1-D69B-4ABE-ABD3-F6CEF853DCEE}">
      <dgm:prSet/>
      <dgm:spPr/>
      <dgm:t>
        <a:bodyPr/>
        <a:lstStyle/>
        <a:p>
          <a:r>
            <a:rPr lang="en-US" b="1"/>
            <a:t>Overfitting:</a:t>
          </a:r>
          <a:endParaRPr lang="en-US"/>
        </a:p>
      </dgm:t>
    </dgm:pt>
    <dgm:pt modelId="{0C4B15B4-9E4F-41FF-9AA0-8DEEFDE4D75D}" type="parTrans" cxnId="{9200F64C-4B1E-468E-885D-01F67DE01F2E}">
      <dgm:prSet/>
      <dgm:spPr/>
      <dgm:t>
        <a:bodyPr/>
        <a:lstStyle/>
        <a:p>
          <a:endParaRPr lang="en-US"/>
        </a:p>
      </dgm:t>
    </dgm:pt>
    <dgm:pt modelId="{EBC3F547-94C4-4868-9B26-BE9DBB69EDD8}" type="sibTrans" cxnId="{9200F64C-4B1E-468E-885D-01F67DE01F2E}">
      <dgm:prSet/>
      <dgm:spPr/>
      <dgm:t>
        <a:bodyPr/>
        <a:lstStyle/>
        <a:p>
          <a:endParaRPr lang="en-US"/>
        </a:p>
      </dgm:t>
    </dgm:pt>
    <dgm:pt modelId="{BBB67FF4-17CB-408D-A9C3-BEAB89F072B9}">
      <dgm:prSet/>
      <dgm:spPr/>
      <dgm:t>
        <a:bodyPr/>
        <a:lstStyle/>
        <a:p>
          <a:r>
            <a:rPr lang="en-US"/>
            <a:t>Neural Networks and CNNs struggled with high variance.</a:t>
          </a:r>
        </a:p>
      </dgm:t>
    </dgm:pt>
    <dgm:pt modelId="{BA97BC01-E6CC-4B2E-B634-3BD6FFBD3F3B}" type="parTrans" cxnId="{659350A3-DB3E-4147-87AF-ABED251F3B75}">
      <dgm:prSet/>
      <dgm:spPr/>
      <dgm:t>
        <a:bodyPr/>
        <a:lstStyle/>
        <a:p>
          <a:endParaRPr lang="en-US"/>
        </a:p>
      </dgm:t>
    </dgm:pt>
    <dgm:pt modelId="{F26A5026-C70A-415F-AB31-162AEAD1FEDA}" type="sibTrans" cxnId="{659350A3-DB3E-4147-87AF-ABED251F3B75}">
      <dgm:prSet/>
      <dgm:spPr/>
      <dgm:t>
        <a:bodyPr/>
        <a:lstStyle/>
        <a:p>
          <a:endParaRPr lang="en-US"/>
        </a:p>
      </dgm:t>
    </dgm:pt>
    <dgm:pt modelId="{D2FACE91-47C6-42F4-B347-911243E44D2B}">
      <dgm:prSet/>
      <dgm:spPr/>
      <dgm:t>
        <a:bodyPr/>
        <a:lstStyle/>
        <a:p>
          <a:r>
            <a:rPr lang="en-US" b="1"/>
            <a:t>Interpretability:</a:t>
          </a:r>
          <a:endParaRPr lang="en-US"/>
        </a:p>
      </dgm:t>
    </dgm:pt>
    <dgm:pt modelId="{AF2ED9F0-AF22-496D-BC85-DD6A6FA0E1C6}" type="parTrans" cxnId="{CF868164-86FB-4B7B-B5F5-6CE68806E3D1}">
      <dgm:prSet/>
      <dgm:spPr/>
      <dgm:t>
        <a:bodyPr/>
        <a:lstStyle/>
        <a:p>
          <a:endParaRPr lang="en-US"/>
        </a:p>
      </dgm:t>
    </dgm:pt>
    <dgm:pt modelId="{0B796F73-E31A-4438-842D-1ED462A266DD}" type="sibTrans" cxnId="{CF868164-86FB-4B7B-B5F5-6CE68806E3D1}">
      <dgm:prSet/>
      <dgm:spPr/>
      <dgm:t>
        <a:bodyPr/>
        <a:lstStyle/>
        <a:p>
          <a:endParaRPr lang="en-US"/>
        </a:p>
      </dgm:t>
    </dgm:pt>
    <dgm:pt modelId="{C560D17F-FBF9-419E-8E07-0E34C427CDD3}">
      <dgm:prSet/>
      <dgm:spPr/>
      <dgm:t>
        <a:bodyPr/>
        <a:lstStyle/>
        <a:p>
          <a:r>
            <a:rPr lang="en-US"/>
            <a:t>Deep learning models lack transparency compared to Random Forest.</a:t>
          </a:r>
        </a:p>
      </dgm:t>
    </dgm:pt>
    <dgm:pt modelId="{5BEC709A-6528-4067-9608-6F24B05AC3D4}" type="parTrans" cxnId="{1F299F37-9B1B-404D-8FA4-B713532492F6}">
      <dgm:prSet/>
      <dgm:spPr/>
      <dgm:t>
        <a:bodyPr/>
        <a:lstStyle/>
        <a:p>
          <a:endParaRPr lang="en-US"/>
        </a:p>
      </dgm:t>
    </dgm:pt>
    <dgm:pt modelId="{181D4041-F5D8-41DA-9544-1391D1C2FFF5}" type="sibTrans" cxnId="{1F299F37-9B1B-404D-8FA4-B713532492F6}">
      <dgm:prSet/>
      <dgm:spPr/>
      <dgm:t>
        <a:bodyPr/>
        <a:lstStyle/>
        <a:p>
          <a:endParaRPr lang="en-US"/>
        </a:p>
      </dgm:t>
    </dgm:pt>
    <dgm:pt modelId="{293A9DF1-B368-4379-A298-B2AECE86A3C5}">
      <dgm:prSet/>
      <dgm:spPr/>
      <dgm:t>
        <a:bodyPr/>
        <a:lstStyle/>
        <a:p>
          <a:r>
            <a:rPr lang="en-US" b="1"/>
            <a:t>Computational Cost:</a:t>
          </a:r>
          <a:endParaRPr lang="en-US"/>
        </a:p>
      </dgm:t>
    </dgm:pt>
    <dgm:pt modelId="{5389A8E4-5B5C-4D94-8E53-0AB18118438F}" type="parTrans" cxnId="{43312D35-1190-4EFF-82E9-B57B5ABB148F}">
      <dgm:prSet/>
      <dgm:spPr/>
      <dgm:t>
        <a:bodyPr/>
        <a:lstStyle/>
        <a:p>
          <a:endParaRPr lang="en-US"/>
        </a:p>
      </dgm:t>
    </dgm:pt>
    <dgm:pt modelId="{7621A005-A222-449A-9090-1F873E91C7B7}" type="sibTrans" cxnId="{43312D35-1190-4EFF-82E9-B57B5ABB148F}">
      <dgm:prSet/>
      <dgm:spPr/>
      <dgm:t>
        <a:bodyPr/>
        <a:lstStyle/>
        <a:p>
          <a:endParaRPr lang="en-US"/>
        </a:p>
      </dgm:t>
    </dgm:pt>
    <dgm:pt modelId="{AD13BE57-ADD6-41D5-9AD0-F1080C654867}">
      <dgm:prSet/>
      <dgm:spPr/>
      <dgm:t>
        <a:bodyPr/>
        <a:lstStyle/>
        <a:p>
          <a:r>
            <a:rPr lang="en-US"/>
            <a:t>Deep learning models require significant resources.</a:t>
          </a:r>
        </a:p>
      </dgm:t>
    </dgm:pt>
    <dgm:pt modelId="{21835587-3070-4524-826B-6656B1221B8E}" type="parTrans" cxnId="{395F177F-9D94-457E-A44C-A717FB38D8EF}">
      <dgm:prSet/>
      <dgm:spPr/>
      <dgm:t>
        <a:bodyPr/>
        <a:lstStyle/>
        <a:p>
          <a:endParaRPr lang="en-US"/>
        </a:p>
      </dgm:t>
    </dgm:pt>
    <dgm:pt modelId="{5844DCFF-6BD1-42A3-89ED-F9C9A0BA65B9}" type="sibTrans" cxnId="{395F177F-9D94-457E-A44C-A717FB38D8EF}">
      <dgm:prSet/>
      <dgm:spPr/>
      <dgm:t>
        <a:bodyPr/>
        <a:lstStyle/>
        <a:p>
          <a:endParaRPr lang="en-US"/>
        </a:p>
      </dgm:t>
    </dgm:pt>
    <dgm:pt modelId="{59CE595F-7AC2-47E4-8D22-E08777BF0C18}">
      <dgm:prSet/>
      <dgm:spPr/>
      <dgm:t>
        <a:bodyPr/>
        <a:lstStyle/>
        <a:p>
          <a:r>
            <a:rPr lang="en-US" b="1"/>
            <a:t>Class Imbalance:</a:t>
          </a:r>
          <a:endParaRPr lang="en-US"/>
        </a:p>
      </dgm:t>
    </dgm:pt>
    <dgm:pt modelId="{21F1CC4D-438D-41AA-B3FF-154FD1CC029D}" type="parTrans" cxnId="{537AAFA7-C460-465D-976C-3E9D258D908C}">
      <dgm:prSet/>
      <dgm:spPr/>
      <dgm:t>
        <a:bodyPr/>
        <a:lstStyle/>
        <a:p>
          <a:endParaRPr lang="en-US"/>
        </a:p>
      </dgm:t>
    </dgm:pt>
    <dgm:pt modelId="{1B13533C-433D-4098-B662-2E98AED446A0}" type="sibTrans" cxnId="{537AAFA7-C460-465D-976C-3E9D258D908C}">
      <dgm:prSet/>
      <dgm:spPr/>
      <dgm:t>
        <a:bodyPr/>
        <a:lstStyle/>
        <a:p>
          <a:endParaRPr lang="en-US"/>
        </a:p>
      </dgm:t>
    </dgm:pt>
    <dgm:pt modelId="{12EA0B30-BDEA-4E9E-BAC8-DB4D99749868}">
      <dgm:prSet/>
      <dgm:spPr/>
      <dgm:t>
        <a:bodyPr/>
        <a:lstStyle/>
        <a:p>
          <a:r>
            <a:rPr lang="en-US"/>
            <a:t>Despite </a:t>
          </a:r>
          <a:r>
            <a:rPr lang="en-US" b="1"/>
            <a:t>SMOTE</a:t>
          </a:r>
          <a:r>
            <a:rPr lang="en-US"/>
            <a:t>, achieving perfect recall for positive interactions is challenging.</a:t>
          </a:r>
        </a:p>
      </dgm:t>
    </dgm:pt>
    <dgm:pt modelId="{EAD55F5F-1BD6-4651-AEEE-4DCDBE529EDC}" type="parTrans" cxnId="{C034EDA7-878A-4F38-9183-D1FE7464DAD1}">
      <dgm:prSet/>
      <dgm:spPr/>
      <dgm:t>
        <a:bodyPr/>
        <a:lstStyle/>
        <a:p>
          <a:endParaRPr lang="en-US"/>
        </a:p>
      </dgm:t>
    </dgm:pt>
    <dgm:pt modelId="{1743D45F-4A87-4C14-BDD2-E56DCAD8DFE5}" type="sibTrans" cxnId="{C034EDA7-878A-4F38-9183-D1FE7464DAD1}">
      <dgm:prSet/>
      <dgm:spPr/>
      <dgm:t>
        <a:bodyPr/>
        <a:lstStyle/>
        <a:p>
          <a:endParaRPr lang="en-US"/>
        </a:p>
      </dgm:t>
    </dgm:pt>
    <dgm:pt modelId="{7A770258-DF45-0846-9C23-7DF3B4276194}" type="pres">
      <dgm:prSet presAssocID="{3C721BD6-6B2E-4813-8A5F-0A6986556F29}" presName="linear" presStyleCnt="0">
        <dgm:presLayoutVars>
          <dgm:dir/>
          <dgm:animLvl val="lvl"/>
          <dgm:resizeHandles val="exact"/>
        </dgm:presLayoutVars>
      </dgm:prSet>
      <dgm:spPr/>
    </dgm:pt>
    <dgm:pt modelId="{E1591F4B-3E6D-A642-AEC8-06A038E5ECE4}" type="pres">
      <dgm:prSet presAssocID="{F2285DCD-063D-42A7-8ACC-9FEC6252B368}" presName="parentLin" presStyleCnt="0"/>
      <dgm:spPr/>
    </dgm:pt>
    <dgm:pt modelId="{D30C084C-3012-304D-A2F5-B5EA3D683888}" type="pres">
      <dgm:prSet presAssocID="{F2285DCD-063D-42A7-8ACC-9FEC6252B368}" presName="parentLeftMargin" presStyleLbl="node1" presStyleIdx="0" presStyleCnt="5"/>
      <dgm:spPr/>
    </dgm:pt>
    <dgm:pt modelId="{AF9BA083-3EDD-DB47-8835-F8CE50B9E869}" type="pres">
      <dgm:prSet presAssocID="{F2285DCD-063D-42A7-8ACC-9FEC6252B3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14B1AE-19BC-BD45-88E4-1A607344221D}" type="pres">
      <dgm:prSet presAssocID="{F2285DCD-063D-42A7-8ACC-9FEC6252B368}" presName="negativeSpace" presStyleCnt="0"/>
      <dgm:spPr/>
    </dgm:pt>
    <dgm:pt modelId="{366D8D44-3E62-8F4A-8B7D-CDCCB1BD25E3}" type="pres">
      <dgm:prSet presAssocID="{F2285DCD-063D-42A7-8ACC-9FEC6252B368}" presName="childText" presStyleLbl="conFgAcc1" presStyleIdx="0" presStyleCnt="5">
        <dgm:presLayoutVars>
          <dgm:bulletEnabled val="1"/>
        </dgm:presLayoutVars>
      </dgm:prSet>
      <dgm:spPr/>
    </dgm:pt>
    <dgm:pt modelId="{88F71844-6C52-3745-8B72-EEA20584C46E}" type="pres">
      <dgm:prSet presAssocID="{9F7255E1-746C-4847-B3FB-F9047704C1BE}" presName="spaceBetweenRectangles" presStyleCnt="0"/>
      <dgm:spPr/>
    </dgm:pt>
    <dgm:pt modelId="{FC1D6A6E-99F8-EB45-9C71-72B1655D1DE1}" type="pres">
      <dgm:prSet presAssocID="{954CD4C1-D69B-4ABE-ABD3-F6CEF853DCEE}" presName="parentLin" presStyleCnt="0"/>
      <dgm:spPr/>
    </dgm:pt>
    <dgm:pt modelId="{95ECB651-1C20-DA48-B8C0-9088B4FC2B04}" type="pres">
      <dgm:prSet presAssocID="{954CD4C1-D69B-4ABE-ABD3-F6CEF853DCEE}" presName="parentLeftMargin" presStyleLbl="node1" presStyleIdx="0" presStyleCnt="5"/>
      <dgm:spPr/>
    </dgm:pt>
    <dgm:pt modelId="{BA1B46F6-A69C-CA40-ACB7-DD47DC8DB834}" type="pres">
      <dgm:prSet presAssocID="{954CD4C1-D69B-4ABE-ABD3-F6CEF853DC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81C66B-7D54-554C-A6AE-3FA60D4FB946}" type="pres">
      <dgm:prSet presAssocID="{954CD4C1-D69B-4ABE-ABD3-F6CEF853DCEE}" presName="negativeSpace" presStyleCnt="0"/>
      <dgm:spPr/>
    </dgm:pt>
    <dgm:pt modelId="{32BA0A9E-1AF2-C348-839A-483B562337F9}" type="pres">
      <dgm:prSet presAssocID="{954CD4C1-D69B-4ABE-ABD3-F6CEF853DCEE}" presName="childText" presStyleLbl="conFgAcc1" presStyleIdx="1" presStyleCnt="5">
        <dgm:presLayoutVars>
          <dgm:bulletEnabled val="1"/>
        </dgm:presLayoutVars>
      </dgm:prSet>
      <dgm:spPr/>
    </dgm:pt>
    <dgm:pt modelId="{4840328A-F770-4B4B-8EFE-85D88BB1F9BA}" type="pres">
      <dgm:prSet presAssocID="{EBC3F547-94C4-4868-9B26-BE9DBB69EDD8}" presName="spaceBetweenRectangles" presStyleCnt="0"/>
      <dgm:spPr/>
    </dgm:pt>
    <dgm:pt modelId="{3B33579B-CB38-4E41-BEED-3AC5C9C62996}" type="pres">
      <dgm:prSet presAssocID="{D2FACE91-47C6-42F4-B347-911243E44D2B}" presName="parentLin" presStyleCnt="0"/>
      <dgm:spPr/>
    </dgm:pt>
    <dgm:pt modelId="{A422A74C-B10E-CB4D-8A80-44C0EACE7320}" type="pres">
      <dgm:prSet presAssocID="{D2FACE91-47C6-42F4-B347-911243E44D2B}" presName="parentLeftMargin" presStyleLbl="node1" presStyleIdx="1" presStyleCnt="5"/>
      <dgm:spPr/>
    </dgm:pt>
    <dgm:pt modelId="{7A92CA9D-C9F8-4D43-91D6-4E801435E358}" type="pres">
      <dgm:prSet presAssocID="{D2FACE91-47C6-42F4-B347-911243E44D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651675C-0F5F-7743-AB19-3844CDBA418C}" type="pres">
      <dgm:prSet presAssocID="{D2FACE91-47C6-42F4-B347-911243E44D2B}" presName="negativeSpace" presStyleCnt="0"/>
      <dgm:spPr/>
    </dgm:pt>
    <dgm:pt modelId="{A5BB561E-EADA-6245-894A-B1789E22E3AE}" type="pres">
      <dgm:prSet presAssocID="{D2FACE91-47C6-42F4-B347-911243E44D2B}" presName="childText" presStyleLbl="conFgAcc1" presStyleIdx="2" presStyleCnt="5">
        <dgm:presLayoutVars>
          <dgm:bulletEnabled val="1"/>
        </dgm:presLayoutVars>
      </dgm:prSet>
      <dgm:spPr/>
    </dgm:pt>
    <dgm:pt modelId="{004DD616-FE75-C241-A203-4DC715865B50}" type="pres">
      <dgm:prSet presAssocID="{0B796F73-E31A-4438-842D-1ED462A266DD}" presName="spaceBetweenRectangles" presStyleCnt="0"/>
      <dgm:spPr/>
    </dgm:pt>
    <dgm:pt modelId="{0A3889A8-888D-EC4E-813B-EDD20B92F9E8}" type="pres">
      <dgm:prSet presAssocID="{293A9DF1-B368-4379-A298-B2AECE86A3C5}" presName="parentLin" presStyleCnt="0"/>
      <dgm:spPr/>
    </dgm:pt>
    <dgm:pt modelId="{84A17554-26DC-5545-ABA4-300BE5E119F7}" type="pres">
      <dgm:prSet presAssocID="{293A9DF1-B368-4379-A298-B2AECE86A3C5}" presName="parentLeftMargin" presStyleLbl="node1" presStyleIdx="2" presStyleCnt="5"/>
      <dgm:spPr/>
    </dgm:pt>
    <dgm:pt modelId="{DBF73C28-5BE2-3343-ADD0-D68224740515}" type="pres">
      <dgm:prSet presAssocID="{293A9DF1-B368-4379-A298-B2AECE86A3C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176D3B4-5C87-3644-9726-3283326748FF}" type="pres">
      <dgm:prSet presAssocID="{293A9DF1-B368-4379-A298-B2AECE86A3C5}" presName="negativeSpace" presStyleCnt="0"/>
      <dgm:spPr/>
    </dgm:pt>
    <dgm:pt modelId="{588434A7-9096-6740-A72F-BBC029EF92C6}" type="pres">
      <dgm:prSet presAssocID="{293A9DF1-B368-4379-A298-B2AECE86A3C5}" presName="childText" presStyleLbl="conFgAcc1" presStyleIdx="3" presStyleCnt="5">
        <dgm:presLayoutVars>
          <dgm:bulletEnabled val="1"/>
        </dgm:presLayoutVars>
      </dgm:prSet>
      <dgm:spPr/>
    </dgm:pt>
    <dgm:pt modelId="{C11A6DE9-4CF7-5A4D-B360-3B8CCB61B258}" type="pres">
      <dgm:prSet presAssocID="{7621A005-A222-449A-9090-1F873E91C7B7}" presName="spaceBetweenRectangles" presStyleCnt="0"/>
      <dgm:spPr/>
    </dgm:pt>
    <dgm:pt modelId="{15938B47-87AB-CF4D-A2C4-2000A0E32140}" type="pres">
      <dgm:prSet presAssocID="{59CE595F-7AC2-47E4-8D22-E08777BF0C18}" presName="parentLin" presStyleCnt="0"/>
      <dgm:spPr/>
    </dgm:pt>
    <dgm:pt modelId="{13859CAF-35E5-D145-AF55-D11BBB6F63F8}" type="pres">
      <dgm:prSet presAssocID="{59CE595F-7AC2-47E4-8D22-E08777BF0C18}" presName="parentLeftMargin" presStyleLbl="node1" presStyleIdx="3" presStyleCnt="5"/>
      <dgm:spPr/>
    </dgm:pt>
    <dgm:pt modelId="{4156AF58-5015-064A-A4C8-7A4A81596C22}" type="pres">
      <dgm:prSet presAssocID="{59CE595F-7AC2-47E4-8D22-E08777BF0C1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576F3D9-3FFD-E245-AD1B-AFA92676CAC9}" type="pres">
      <dgm:prSet presAssocID="{59CE595F-7AC2-47E4-8D22-E08777BF0C18}" presName="negativeSpace" presStyleCnt="0"/>
      <dgm:spPr/>
    </dgm:pt>
    <dgm:pt modelId="{512FAC97-FB1F-3E40-A978-ACE3DC8CE365}" type="pres">
      <dgm:prSet presAssocID="{59CE595F-7AC2-47E4-8D22-E08777BF0C1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B155703-4FFE-3A49-845B-C25CFDB48DC6}" type="presOf" srcId="{BBB67FF4-17CB-408D-A9C3-BEAB89F072B9}" destId="{32BA0A9E-1AF2-C348-839A-483B562337F9}" srcOrd="0" destOrd="0" presId="urn:microsoft.com/office/officeart/2005/8/layout/list1"/>
    <dgm:cxn modelId="{3C04A124-9CBF-3543-9B11-55E77EAC55A9}" type="presOf" srcId="{293A9DF1-B368-4379-A298-B2AECE86A3C5}" destId="{DBF73C28-5BE2-3343-ADD0-D68224740515}" srcOrd="1" destOrd="0" presId="urn:microsoft.com/office/officeart/2005/8/layout/list1"/>
    <dgm:cxn modelId="{43312D35-1190-4EFF-82E9-B57B5ABB148F}" srcId="{3C721BD6-6B2E-4813-8A5F-0A6986556F29}" destId="{293A9DF1-B368-4379-A298-B2AECE86A3C5}" srcOrd="3" destOrd="0" parTransId="{5389A8E4-5B5C-4D94-8E53-0AB18118438F}" sibTransId="{7621A005-A222-449A-9090-1F873E91C7B7}"/>
    <dgm:cxn modelId="{1F299F37-9B1B-404D-8FA4-B713532492F6}" srcId="{D2FACE91-47C6-42F4-B347-911243E44D2B}" destId="{C560D17F-FBF9-419E-8E07-0E34C427CDD3}" srcOrd="0" destOrd="0" parTransId="{5BEC709A-6528-4067-9608-6F24B05AC3D4}" sibTransId="{181D4041-F5D8-41DA-9544-1391D1C2FFF5}"/>
    <dgm:cxn modelId="{85282748-4C74-7444-AF45-52A134F03666}" type="presOf" srcId="{3C721BD6-6B2E-4813-8A5F-0A6986556F29}" destId="{7A770258-DF45-0846-9C23-7DF3B4276194}" srcOrd="0" destOrd="0" presId="urn:microsoft.com/office/officeart/2005/8/layout/list1"/>
    <dgm:cxn modelId="{0C106749-EE24-D14C-9822-5D828A5E1D79}" type="presOf" srcId="{12EA0B30-BDEA-4E9E-BAC8-DB4D99749868}" destId="{512FAC97-FB1F-3E40-A978-ACE3DC8CE365}" srcOrd="0" destOrd="0" presId="urn:microsoft.com/office/officeart/2005/8/layout/list1"/>
    <dgm:cxn modelId="{9200F64C-4B1E-468E-885D-01F67DE01F2E}" srcId="{3C721BD6-6B2E-4813-8A5F-0A6986556F29}" destId="{954CD4C1-D69B-4ABE-ABD3-F6CEF853DCEE}" srcOrd="1" destOrd="0" parTransId="{0C4B15B4-9E4F-41FF-9AA0-8DEEFDE4D75D}" sibTransId="{EBC3F547-94C4-4868-9B26-BE9DBB69EDD8}"/>
    <dgm:cxn modelId="{864FE251-99BB-8C43-A925-4DEE8584A788}" type="presOf" srcId="{954CD4C1-D69B-4ABE-ABD3-F6CEF853DCEE}" destId="{95ECB651-1C20-DA48-B8C0-9088B4FC2B04}" srcOrd="0" destOrd="0" presId="urn:microsoft.com/office/officeart/2005/8/layout/list1"/>
    <dgm:cxn modelId="{64DAAA58-7670-1241-AF1F-76CAA1A30B86}" type="presOf" srcId="{0AD4F404-D44B-4761-8EAD-564F4437BE7B}" destId="{366D8D44-3E62-8F4A-8B7D-CDCCB1BD25E3}" srcOrd="0" destOrd="0" presId="urn:microsoft.com/office/officeart/2005/8/layout/list1"/>
    <dgm:cxn modelId="{1050355E-9A25-1941-9B1F-DDC8F916C7D1}" type="presOf" srcId="{F2285DCD-063D-42A7-8ACC-9FEC6252B368}" destId="{D30C084C-3012-304D-A2F5-B5EA3D683888}" srcOrd="0" destOrd="0" presId="urn:microsoft.com/office/officeart/2005/8/layout/list1"/>
    <dgm:cxn modelId="{CF868164-86FB-4B7B-B5F5-6CE68806E3D1}" srcId="{3C721BD6-6B2E-4813-8A5F-0A6986556F29}" destId="{D2FACE91-47C6-42F4-B347-911243E44D2B}" srcOrd="2" destOrd="0" parTransId="{AF2ED9F0-AF22-496D-BC85-DD6A6FA0E1C6}" sibTransId="{0B796F73-E31A-4438-842D-1ED462A266DD}"/>
    <dgm:cxn modelId="{EF6EB06D-4B6C-7D49-A644-52EA159E814B}" type="presOf" srcId="{293A9DF1-B368-4379-A298-B2AECE86A3C5}" destId="{84A17554-26DC-5545-ABA4-300BE5E119F7}" srcOrd="0" destOrd="0" presId="urn:microsoft.com/office/officeart/2005/8/layout/list1"/>
    <dgm:cxn modelId="{5D9B3B6F-B90C-C348-859E-AE4D23D21391}" type="presOf" srcId="{AD13BE57-ADD6-41D5-9AD0-F1080C654867}" destId="{588434A7-9096-6740-A72F-BBC029EF92C6}" srcOrd="0" destOrd="0" presId="urn:microsoft.com/office/officeart/2005/8/layout/list1"/>
    <dgm:cxn modelId="{395F177F-9D94-457E-A44C-A717FB38D8EF}" srcId="{293A9DF1-B368-4379-A298-B2AECE86A3C5}" destId="{AD13BE57-ADD6-41D5-9AD0-F1080C654867}" srcOrd="0" destOrd="0" parTransId="{21835587-3070-4524-826B-6656B1221B8E}" sibTransId="{5844DCFF-6BD1-42A3-89ED-F9C9A0BA65B9}"/>
    <dgm:cxn modelId="{6FA5D288-45FB-704A-BEC3-965485D7E928}" type="presOf" srcId="{954CD4C1-D69B-4ABE-ABD3-F6CEF853DCEE}" destId="{BA1B46F6-A69C-CA40-ACB7-DD47DC8DB834}" srcOrd="1" destOrd="0" presId="urn:microsoft.com/office/officeart/2005/8/layout/list1"/>
    <dgm:cxn modelId="{E4314A8B-5D93-B047-BA7B-DE084CA8009F}" type="presOf" srcId="{C560D17F-FBF9-419E-8E07-0E34C427CDD3}" destId="{A5BB561E-EADA-6245-894A-B1789E22E3AE}" srcOrd="0" destOrd="0" presId="urn:microsoft.com/office/officeart/2005/8/layout/list1"/>
    <dgm:cxn modelId="{2ACD69A1-42A2-764F-A1A3-D3BCB8DD58AB}" type="presOf" srcId="{F2285DCD-063D-42A7-8ACC-9FEC6252B368}" destId="{AF9BA083-3EDD-DB47-8835-F8CE50B9E869}" srcOrd="1" destOrd="0" presId="urn:microsoft.com/office/officeart/2005/8/layout/list1"/>
    <dgm:cxn modelId="{659350A3-DB3E-4147-87AF-ABED251F3B75}" srcId="{954CD4C1-D69B-4ABE-ABD3-F6CEF853DCEE}" destId="{BBB67FF4-17CB-408D-A9C3-BEAB89F072B9}" srcOrd="0" destOrd="0" parTransId="{BA97BC01-E6CC-4B2E-B634-3BD6FFBD3F3B}" sibTransId="{F26A5026-C70A-415F-AB31-162AEAD1FEDA}"/>
    <dgm:cxn modelId="{537AAFA7-C460-465D-976C-3E9D258D908C}" srcId="{3C721BD6-6B2E-4813-8A5F-0A6986556F29}" destId="{59CE595F-7AC2-47E4-8D22-E08777BF0C18}" srcOrd="4" destOrd="0" parTransId="{21F1CC4D-438D-41AA-B3FF-154FD1CC029D}" sibTransId="{1B13533C-433D-4098-B662-2E98AED446A0}"/>
    <dgm:cxn modelId="{C034EDA7-878A-4F38-9183-D1FE7464DAD1}" srcId="{59CE595F-7AC2-47E4-8D22-E08777BF0C18}" destId="{12EA0B30-BDEA-4E9E-BAC8-DB4D99749868}" srcOrd="0" destOrd="0" parTransId="{EAD55F5F-1BD6-4651-AEEE-4DCDBE529EDC}" sibTransId="{1743D45F-4A87-4C14-BDD2-E56DCAD8DFE5}"/>
    <dgm:cxn modelId="{AAD7A0B7-D0CE-4133-ABFD-E4BC7762150E}" srcId="{3C721BD6-6B2E-4813-8A5F-0A6986556F29}" destId="{F2285DCD-063D-42A7-8ACC-9FEC6252B368}" srcOrd="0" destOrd="0" parTransId="{39B1386C-5E10-4F2F-BD8D-5E135E5743CA}" sibTransId="{9F7255E1-746C-4847-B3FB-F9047704C1BE}"/>
    <dgm:cxn modelId="{6E4768C3-896A-4D56-8E86-4018FA1440A5}" srcId="{F2285DCD-063D-42A7-8ACC-9FEC6252B368}" destId="{0AD4F404-D44B-4761-8EAD-564F4437BE7B}" srcOrd="0" destOrd="0" parTransId="{B63976FD-B193-48E7-9ECF-57BAE24A6CFB}" sibTransId="{66B36891-A13E-45CE-9C19-A18071C45163}"/>
    <dgm:cxn modelId="{421232D5-C5CB-A54C-A115-B01372E466C7}" type="presOf" srcId="{59CE595F-7AC2-47E4-8D22-E08777BF0C18}" destId="{13859CAF-35E5-D145-AF55-D11BBB6F63F8}" srcOrd="0" destOrd="0" presId="urn:microsoft.com/office/officeart/2005/8/layout/list1"/>
    <dgm:cxn modelId="{3E810BE1-BB1C-654E-8502-C562C32E4CB5}" type="presOf" srcId="{D2FACE91-47C6-42F4-B347-911243E44D2B}" destId="{7A92CA9D-C9F8-4D43-91D6-4E801435E358}" srcOrd="1" destOrd="0" presId="urn:microsoft.com/office/officeart/2005/8/layout/list1"/>
    <dgm:cxn modelId="{21645FEB-C661-F744-9538-E937691704C0}" type="presOf" srcId="{59CE595F-7AC2-47E4-8D22-E08777BF0C18}" destId="{4156AF58-5015-064A-A4C8-7A4A81596C22}" srcOrd="1" destOrd="0" presId="urn:microsoft.com/office/officeart/2005/8/layout/list1"/>
    <dgm:cxn modelId="{C461E4EC-CD5E-FC43-8EAC-EFAB38C6CECA}" type="presOf" srcId="{D2FACE91-47C6-42F4-B347-911243E44D2B}" destId="{A422A74C-B10E-CB4D-8A80-44C0EACE7320}" srcOrd="0" destOrd="0" presId="urn:microsoft.com/office/officeart/2005/8/layout/list1"/>
    <dgm:cxn modelId="{9D705366-FAA7-C34A-9D6D-153250FFC69A}" type="presParOf" srcId="{7A770258-DF45-0846-9C23-7DF3B4276194}" destId="{E1591F4B-3E6D-A642-AEC8-06A038E5ECE4}" srcOrd="0" destOrd="0" presId="urn:microsoft.com/office/officeart/2005/8/layout/list1"/>
    <dgm:cxn modelId="{8C268F89-070B-A444-AE6A-F04B16BEBFE9}" type="presParOf" srcId="{E1591F4B-3E6D-A642-AEC8-06A038E5ECE4}" destId="{D30C084C-3012-304D-A2F5-B5EA3D683888}" srcOrd="0" destOrd="0" presId="urn:microsoft.com/office/officeart/2005/8/layout/list1"/>
    <dgm:cxn modelId="{DD8CDC5F-AFDE-1F4C-88EC-9AB92CFEA046}" type="presParOf" srcId="{E1591F4B-3E6D-A642-AEC8-06A038E5ECE4}" destId="{AF9BA083-3EDD-DB47-8835-F8CE50B9E869}" srcOrd="1" destOrd="0" presId="urn:microsoft.com/office/officeart/2005/8/layout/list1"/>
    <dgm:cxn modelId="{F3133B35-4532-974B-9BE1-EF4FA09F9EE4}" type="presParOf" srcId="{7A770258-DF45-0846-9C23-7DF3B4276194}" destId="{3D14B1AE-19BC-BD45-88E4-1A607344221D}" srcOrd="1" destOrd="0" presId="urn:microsoft.com/office/officeart/2005/8/layout/list1"/>
    <dgm:cxn modelId="{03C2C297-A623-6E40-B9F8-0770A953F1C5}" type="presParOf" srcId="{7A770258-DF45-0846-9C23-7DF3B4276194}" destId="{366D8D44-3E62-8F4A-8B7D-CDCCB1BD25E3}" srcOrd="2" destOrd="0" presId="urn:microsoft.com/office/officeart/2005/8/layout/list1"/>
    <dgm:cxn modelId="{225B5309-E053-8244-8987-CFE0A2D09911}" type="presParOf" srcId="{7A770258-DF45-0846-9C23-7DF3B4276194}" destId="{88F71844-6C52-3745-8B72-EEA20584C46E}" srcOrd="3" destOrd="0" presId="urn:microsoft.com/office/officeart/2005/8/layout/list1"/>
    <dgm:cxn modelId="{D9C7760F-2A7C-D14A-878F-C405C216178F}" type="presParOf" srcId="{7A770258-DF45-0846-9C23-7DF3B4276194}" destId="{FC1D6A6E-99F8-EB45-9C71-72B1655D1DE1}" srcOrd="4" destOrd="0" presId="urn:microsoft.com/office/officeart/2005/8/layout/list1"/>
    <dgm:cxn modelId="{92DBC049-A1CF-A341-B392-2A25A67396C9}" type="presParOf" srcId="{FC1D6A6E-99F8-EB45-9C71-72B1655D1DE1}" destId="{95ECB651-1C20-DA48-B8C0-9088B4FC2B04}" srcOrd="0" destOrd="0" presId="urn:microsoft.com/office/officeart/2005/8/layout/list1"/>
    <dgm:cxn modelId="{5D1CFFFA-619A-1341-9A38-917F302FE03F}" type="presParOf" srcId="{FC1D6A6E-99F8-EB45-9C71-72B1655D1DE1}" destId="{BA1B46F6-A69C-CA40-ACB7-DD47DC8DB834}" srcOrd="1" destOrd="0" presId="urn:microsoft.com/office/officeart/2005/8/layout/list1"/>
    <dgm:cxn modelId="{98493595-3F89-984D-B1A3-1BAC1C78EA25}" type="presParOf" srcId="{7A770258-DF45-0846-9C23-7DF3B4276194}" destId="{0181C66B-7D54-554C-A6AE-3FA60D4FB946}" srcOrd="5" destOrd="0" presId="urn:microsoft.com/office/officeart/2005/8/layout/list1"/>
    <dgm:cxn modelId="{1E829DEB-DBCA-E343-A670-5C261690C7E8}" type="presParOf" srcId="{7A770258-DF45-0846-9C23-7DF3B4276194}" destId="{32BA0A9E-1AF2-C348-839A-483B562337F9}" srcOrd="6" destOrd="0" presId="urn:microsoft.com/office/officeart/2005/8/layout/list1"/>
    <dgm:cxn modelId="{3B5F64CC-4F45-A441-8212-F616FB0BE91B}" type="presParOf" srcId="{7A770258-DF45-0846-9C23-7DF3B4276194}" destId="{4840328A-F770-4B4B-8EFE-85D88BB1F9BA}" srcOrd="7" destOrd="0" presId="urn:microsoft.com/office/officeart/2005/8/layout/list1"/>
    <dgm:cxn modelId="{2F7B7FBA-3DEC-9743-95B0-6A2C8C90CAF8}" type="presParOf" srcId="{7A770258-DF45-0846-9C23-7DF3B4276194}" destId="{3B33579B-CB38-4E41-BEED-3AC5C9C62996}" srcOrd="8" destOrd="0" presId="urn:microsoft.com/office/officeart/2005/8/layout/list1"/>
    <dgm:cxn modelId="{D4C32FD3-BE60-8A4D-963A-B577B6064696}" type="presParOf" srcId="{3B33579B-CB38-4E41-BEED-3AC5C9C62996}" destId="{A422A74C-B10E-CB4D-8A80-44C0EACE7320}" srcOrd="0" destOrd="0" presId="urn:microsoft.com/office/officeart/2005/8/layout/list1"/>
    <dgm:cxn modelId="{D0F96704-8CA1-3142-9452-191937D8B091}" type="presParOf" srcId="{3B33579B-CB38-4E41-BEED-3AC5C9C62996}" destId="{7A92CA9D-C9F8-4D43-91D6-4E801435E358}" srcOrd="1" destOrd="0" presId="urn:microsoft.com/office/officeart/2005/8/layout/list1"/>
    <dgm:cxn modelId="{4B78DD53-8B2F-9C44-B925-0C10F6F3DC14}" type="presParOf" srcId="{7A770258-DF45-0846-9C23-7DF3B4276194}" destId="{9651675C-0F5F-7743-AB19-3844CDBA418C}" srcOrd="9" destOrd="0" presId="urn:microsoft.com/office/officeart/2005/8/layout/list1"/>
    <dgm:cxn modelId="{39BB8847-F22B-F54D-875C-7596E29AD7E8}" type="presParOf" srcId="{7A770258-DF45-0846-9C23-7DF3B4276194}" destId="{A5BB561E-EADA-6245-894A-B1789E22E3AE}" srcOrd="10" destOrd="0" presId="urn:microsoft.com/office/officeart/2005/8/layout/list1"/>
    <dgm:cxn modelId="{C4CB53D9-4CF9-EE48-97F8-6CAA4EA1F662}" type="presParOf" srcId="{7A770258-DF45-0846-9C23-7DF3B4276194}" destId="{004DD616-FE75-C241-A203-4DC715865B50}" srcOrd="11" destOrd="0" presId="urn:microsoft.com/office/officeart/2005/8/layout/list1"/>
    <dgm:cxn modelId="{D2CC7D93-AAE5-F64F-B1CF-7378A161D1FF}" type="presParOf" srcId="{7A770258-DF45-0846-9C23-7DF3B4276194}" destId="{0A3889A8-888D-EC4E-813B-EDD20B92F9E8}" srcOrd="12" destOrd="0" presId="urn:microsoft.com/office/officeart/2005/8/layout/list1"/>
    <dgm:cxn modelId="{3CD5E1D2-A8CD-B548-BB58-1141F2ED5A72}" type="presParOf" srcId="{0A3889A8-888D-EC4E-813B-EDD20B92F9E8}" destId="{84A17554-26DC-5545-ABA4-300BE5E119F7}" srcOrd="0" destOrd="0" presId="urn:microsoft.com/office/officeart/2005/8/layout/list1"/>
    <dgm:cxn modelId="{E76050C8-6F22-0C4E-95BC-C16271079C83}" type="presParOf" srcId="{0A3889A8-888D-EC4E-813B-EDD20B92F9E8}" destId="{DBF73C28-5BE2-3343-ADD0-D68224740515}" srcOrd="1" destOrd="0" presId="urn:microsoft.com/office/officeart/2005/8/layout/list1"/>
    <dgm:cxn modelId="{1A1936BC-4F55-FC40-8D8F-EE2A694528E3}" type="presParOf" srcId="{7A770258-DF45-0846-9C23-7DF3B4276194}" destId="{F176D3B4-5C87-3644-9726-3283326748FF}" srcOrd="13" destOrd="0" presId="urn:microsoft.com/office/officeart/2005/8/layout/list1"/>
    <dgm:cxn modelId="{B5C0CA1B-62A9-184F-8D3F-F79EDB4CB60C}" type="presParOf" srcId="{7A770258-DF45-0846-9C23-7DF3B4276194}" destId="{588434A7-9096-6740-A72F-BBC029EF92C6}" srcOrd="14" destOrd="0" presId="urn:microsoft.com/office/officeart/2005/8/layout/list1"/>
    <dgm:cxn modelId="{32101A04-B045-4F42-BBD7-BBE3892F6C33}" type="presParOf" srcId="{7A770258-DF45-0846-9C23-7DF3B4276194}" destId="{C11A6DE9-4CF7-5A4D-B360-3B8CCB61B258}" srcOrd="15" destOrd="0" presId="urn:microsoft.com/office/officeart/2005/8/layout/list1"/>
    <dgm:cxn modelId="{97F6152E-0A68-5446-8FF9-A04A9CD2F542}" type="presParOf" srcId="{7A770258-DF45-0846-9C23-7DF3B4276194}" destId="{15938B47-87AB-CF4D-A2C4-2000A0E32140}" srcOrd="16" destOrd="0" presId="urn:microsoft.com/office/officeart/2005/8/layout/list1"/>
    <dgm:cxn modelId="{DBA02A9D-A7A2-F04E-8EC5-A7C8332C6F11}" type="presParOf" srcId="{15938B47-87AB-CF4D-A2C4-2000A0E32140}" destId="{13859CAF-35E5-D145-AF55-D11BBB6F63F8}" srcOrd="0" destOrd="0" presId="urn:microsoft.com/office/officeart/2005/8/layout/list1"/>
    <dgm:cxn modelId="{809436CD-CD6C-0F40-A6CE-FE283AD76637}" type="presParOf" srcId="{15938B47-87AB-CF4D-A2C4-2000A0E32140}" destId="{4156AF58-5015-064A-A4C8-7A4A81596C22}" srcOrd="1" destOrd="0" presId="urn:microsoft.com/office/officeart/2005/8/layout/list1"/>
    <dgm:cxn modelId="{3D4283B2-C7CB-1C41-BD54-C3AF59655901}" type="presParOf" srcId="{7A770258-DF45-0846-9C23-7DF3B4276194}" destId="{D576F3D9-3FFD-E245-AD1B-AFA92676CAC9}" srcOrd="17" destOrd="0" presId="urn:microsoft.com/office/officeart/2005/8/layout/list1"/>
    <dgm:cxn modelId="{B4EA3386-3188-874D-A583-7B42BA1D8D0D}" type="presParOf" srcId="{7A770258-DF45-0846-9C23-7DF3B4276194}" destId="{512FAC97-FB1F-3E40-A978-ACE3DC8CE36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A6C51E8-0CCA-4063-B33A-4A9736225F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4E62C2D-86E9-4A37-B33D-3BA99F6F5AB6}">
      <dgm:prSet/>
      <dgm:spPr/>
      <dgm:t>
        <a:bodyPr/>
        <a:lstStyle/>
        <a:p>
          <a:r>
            <a:rPr lang="en-US" b="1"/>
            <a:t>Larger Datasets:</a:t>
          </a:r>
          <a:endParaRPr lang="en-US"/>
        </a:p>
      </dgm:t>
    </dgm:pt>
    <dgm:pt modelId="{CFA33BB1-45B5-4B0D-B3EA-7234E23A2F13}" type="parTrans" cxnId="{3F28A507-4F55-492D-9532-8CE19CD42886}">
      <dgm:prSet/>
      <dgm:spPr/>
      <dgm:t>
        <a:bodyPr/>
        <a:lstStyle/>
        <a:p>
          <a:endParaRPr lang="en-US"/>
        </a:p>
      </dgm:t>
    </dgm:pt>
    <dgm:pt modelId="{799DD760-EB0B-481D-A8B1-8521188F1BD7}" type="sibTrans" cxnId="{3F28A507-4F55-492D-9532-8CE19CD42886}">
      <dgm:prSet/>
      <dgm:spPr/>
      <dgm:t>
        <a:bodyPr/>
        <a:lstStyle/>
        <a:p>
          <a:endParaRPr lang="en-US"/>
        </a:p>
      </dgm:t>
    </dgm:pt>
    <dgm:pt modelId="{4003ED7F-ED15-4B12-ABB8-3DF699AD4F44}">
      <dgm:prSet/>
      <dgm:spPr/>
      <dgm:t>
        <a:bodyPr/>
        <a:lstStyle/>
        <a:p>
          <a:r>
            <a:rPr lang="en-US"/>
            <a:t>Train deep learning models with more data to reduce overfitting.</a:t>
          </a:r>
        </a:p>
      </dgm:t>
    </dgm:pt>
    <dgm:pt modelId="{28D5F909-EA99-4B9F-B695-6ADD65A5A602}" type="parTrans" cxnId="{D0004328-9835-4584-BEAD-840294458C29}">
      <dgm:prSet/>
      <dgm:spPr/>
      <dgm:t>
        <a:bodyPr/>
        <a:lstStyle/>
        <a:p>
          <a:endParaRPr lang="en-US"/>
        </a:p>
      </dgm:t>
    </dgm:pt>
    <dgm:pt modelId="{8A13F4D7-0DCA-4235-B3CA-673A14478DBA}" type="sibTrans" cxnId="{D0004328-9835-4584-BEAD-840294458C29}">
      <dgm:prSet/>
      <dgm:spPr/>
      <dgm:t>
        <a:bodyPr/>
        <a:lstStyle/>
        <a:p>
          <a:endParaRPr lang="en-US"/>
        </a:p>
      </dgm:t>
    </dgm:pt>
    <dgm:pt modelId="{84EECDEF-376E-4E4B-9711-AE23130417A0}">
      <dgm:prSet/>
      <dgm:spPr/>
      <dgm:t>
        <a:bodyPr/>
        <a:lstStyle/>
        <a:p>
          <a:r>
            <a:rPr lang="en-US" b="1"/>
            <a:t>Advanced Architectures:</a:t>
          </a:r>
          <a:endParaRPr lang="en-US"/>
        </a:p>
      </dgm:t>
    </dgm:pt>
    <dgm:pt modelId="{919621B1-7930-4A2A-BE1A-F35A0901E76D}" type="parTrans" cxnId="{A8DAEF5A-03BD-4F6D-97F0-481812CFA0C9}">
      <dgm:prSet/>
      <dgm:spPr/>
      <dgm:t>
        <a:bodyPr/>
        <a:lstStyle/>
        <a:p>
          <a:endParaRPr lang="en-US"/>
        </a:p>
      </dgm:t>
    </dgm:pt>
    <dgm:pt modelId="{D5629E69-3BE5-412E-9328-68D6859D1412}" type="sibTrans" cxnId="{A8DAEF5A-03BD-4F6D-97F0-481812CFA0C9}">
      <dgm:prSet/>
      <dgm:spPr/>
      <dgm:t>
        <a:bodyPr/>
        <a:lstStyle/>
        <a:p>
          <a:endParaRPr lang="en-US"/>
        </a:p>
      </dgm:t>
    </dgm:pt>
    <dgm:pt modelId="{40D03B44-6E13-4413-B77A-1081D0C2F77E}">
      <dgm:prSet/>
      <dgm:spPr/>
      <dgm:t>
        <a:bodyPr/>
        <a:lstStyle/>
        <a:p>
          <a:r>
            <a:rPr lang="en-US"/>
            <a:t>Use transformer-based models for better feature extraction.</a:t>
          </a:r>
        </a:p>
      </dgm:t>
    </dgm:pt>
    <dgm:pt modelId="{59DE10C0-EB8A-4479-ADA7-BFE5DFA19047}" type="parTrans" cxnId="{E7550706-9775-45CB-93C5-E0BA7FB714C1}">
      <dgm:prSet/>
      <dgm:spPr/>
      <dgm:t>
        <a:bodyPr/>
        <a:lstStyle/>
        <a:p>
          <a:endParaRPr lang="en-US"/>
        </a:p>
      </dgm:t>
    </dgm:pt>
    <dgm:pt modelId="{3EFA9C78-D2FD-4097-ABBB-F4884BA291D0}" type="sibTrans" cxnId="{E7550706-9775-45CB-93C5-E0BA7FB714C1}">
      <dgm:prSet/>
      <dgm:spPr/>
      <dgm:t>
        <a:bodyPr/>
        <a:lstStyle/>
        <a:p>
          <a:endParaRPr lang="en-US"/>
        </a:p>
      </dgm:t>
    </dgm:pt>
    <dgm:pt modelId="{58BA010D-2BAF-49DE-BBF2-369EF518999C}">
      <dgm:prSet/>
      <dgm:spPr/>
      <dgm:t>
        <a:bodyPr/>
        <a:lstStyle/>
        <a:p>
          <a:r>
            <a:rPr lang="en-US" b="1"/>
            <a:t>Ensemble Methods:</a:t>
          </a:r>
          <a:endParaRPr lang="en-US"/>
        </a:p>
      </dgm:t>
    </dgm:pt>
    <dgm:pt modelId="{3B92B353-FBA7-4D05-8B49-5308EFC830F5}" type="parTrans" cxnId="{B0AF8269-B09C-47FA-BD95-37EF9DD7F9B9}">
      <dgm:prSet/>
      <dgm:spPr/>
      <dgm:t>
        <a:bodyPr/>
        <a:lstStyle/>
        <a:p>
          <a:endParaRPr lang="en-US"/>
        </a:p>
      </dgm:t>
    </dgm:pt>
    <dgm:pt modelId="{D3ED1681-465A-48B3-99F5-677492103A05}" type="sibTrans" cxnId="{B0AF8269-B09C-47FA-BD95-37EF9DD7F9B9}">
      <dgm:prSet/>
      <dgm:spPr/>
      <dgm:t>
        <a:bodyPr/>
        <a:lstStyle/>
        <a:p>
          <a:endParaRPr lang="en-US"/>
        </a:p>
      </dgm:t>
    </dgm:pt>
    <dgm:pt modelId="{6D925D42-B47B-4047-BAFC-6911C318F337}">
      <dgm:prSet/>
      <dgm:spPr/>
      <dgm:t>
        <a:bodyPr/>
        <a:lstStyle/>
        <a:p>
          <a:r>
            <a:rPr lang="en-US"/>
            <a:t>Combine Random Forest, Gradient Boosting, and XGBoost for improved accuracy.</a:t>
          </a:r>
        </a:p>
      </dgm:t>
    </dgm:pt>
    <dgm:pt modelId="{EA7357B9-7BEB-437A-860E-A2095B4EA9BB}" type="parTrans" cxnId="{C407C11B-DC68-47AE-956C-38A9AEF8104C}">
      <dgm:prSet/>
      <dgm:spPr/>
      <dgm:t>
        <a:bodyPr/>
        <a:lstStyle/>
        <a:p>
          <a:endParaRPr lang="en-US"/>
        </a:p>
      </dgm:t>
    </dgm:pt>
    <dgm:pt modelId="{934CA710-1F7F-475C-97B5-C9F3E3F1A2C4}" type="sibTrans" cxnId="{C407C11B-DC68-47AE-956C-38A9AEF8104C}">
      <dgm:prSet/>
      <dgm:spPr/>
      <dgm:t>
        <a:bodyPr/>
        <a:lstStyle/>
        <a:p>
          <a:endParaRPr lang="en-US"/>
        </a:p>
      </dgm:t>
    </dgm:pt>
    <dgm:pt modelId="{4B9A208F-43FF-4F20-8A8E-79D35E199675}">
      <dgm:prSet/>
      <dgm:spPr/>
      <dgm:t>
        <a:bodyPr/>
        <a:lstStyle/>
        <a:p>
          <a:r>
            <a:rPr lang="en-US" b="1"/>
            <a:t>Enhanced Features:</a:t>
          </a:r>
          <a:endParaRPr lang="en-US"/>
        </a:p>
      </dgm:t>
    </dgm:pt>
    <dgm:pt modelId="{6EABEC46-8240-421C-BA8A-FAD441440C62}" type="parTrans" cxnId="{8B5E2CAB-1100-445F-B9E5-A442451F6EC6}">
      <dgm:prSet/>
      <dgm:spPr/>
      <dgm:t>
        <a:bodyPr/>
        <a:lstStyle/>
        <a:p>
          <a:endParaRPr lang="en-US"/>
        </a:p>
      </dgm:t>
    </dgm:pt>
    <dgm:pt modelId="{2DB5C6AC-2E5D-4FB4-9FC6-77D71EB1C8CC}" type="sibTrans" cxnId="{8B5E2CAB-1100-445F-B9E5-A442451F6EC6}">
      <dgm:prSet/>
      <dgm:spPr/>
      <dgm:t>
        <a:bodyPr/>
        <a:lstStyle/>
        <a:p>
          <a:endParaRPr lang="en-US"/>
        </a:p>
      </dgm:t>
    </dgm:pt>
    <dgm:pt modelId="{6D224D4B-9F94-4441-BD3D-4BD272B3B5D3}">
      <dgm:prSet/>
      <dgm:spPr/>
      <dgm:t>
        <a:bodyPr/>
        <a:lstStyle/>
        <a:p>
          <a:r>
            <a:rPr lang="en-US"/>
            <a:t>Add molecular descriptors and drug similarity scores.</a:t>
          </a:r>
        </a:p>
      </dgm:t>
    </dgm:pt>
    <dgm:pt modelId="{E98532AA-1785-4E81-8DC0-59812DAD9959}" type="parTrans" cxnId="{A2A0D21E-3683-4E3A-9CC7-38F2F92B9BEE}">
      <dgm:prSet/>
      <dgm:spPr/>
      <dgm:t>
        <a:bodyPr/>
        <a:lstStyle/>
        <a:p>
          <a:endParaRPr lang="en-US"/>
        </a:p>
      </dgm:t>
    </dgm:pt>
    <dgm:pt modelId="{D9978B7F-A52D-44D4-BE2E-4E87897BA005}" type="sibTrans" cxnId="{A2A0D21E-3683-4E3A-9CC7-38F2F92B9BEE}">
      <dgm:prSet/>
      <dgm:spPr/>
      <dgm:t>
        <a:bodyPr/>
        <a:lstStyle/>
        <a:p>
          <a:endParaRPr lang="en-US"/>
        </a:p>
      </dgm:t>
    </dgm:pt>
    <dgm:pt modelId="{A07CD45D-8549-48A9-B514-5699D0D5933F}">
      <dgm:prSet/>
      <dgm:spPr/>
      <dgm:t>
        <a:bodyPr/>
        <a:lstStyle/>
        <a:p>
          <a:r>
            <a:rPr lang="en-US" b="1"/>
            <a:t>Real-World Application:</a:t>
          </a:r>
          <a:endParaRPr lang="en-US"/>
        </a:p>
      </dgm:t>
    </dgm:pt>
    <dgm:pt modelId="{0E2B4F42-39E7-46C2-A96E-2CDF94E60939}" type="parTrans" cxnId="{7FE6561B-C86E-49AE-AAD0-5D175DF84A35}">
      <dgm:prSet/>
      <dgm:spPr/>
      <dgm:t>
        <a:bodyPr/>
        <a:lstStyle/>
        <a:p>
          <a:endParaRPr lang="en-US"/>
        </a:p>
      </dgm:t>
    </dgm:pt>
    <dgm:pt modelId="{5881AA3D-FDBB-4391-BB67-9E5B2F82FBFB}" type="sibTrans" cxnId="{7FE6561B-C86E-49AE-AAD0-5D175DF84A35}">
      <dgm:prSet/>
      <dgm:spPr/>
      <dgm:t>
        <a:bodyPr/>
        <a:lstStyle/>
        <a:p>
          <a:endParaRPr lang="en-US"/>
        </a:p>
      </dgm:t>
    </dgm:pt>
    <dgm:pt modelId="{23921FF3-574A-439A-98B2-45373007B28B}">
      <dgm:prSet/>
      <dgm:spPr/>
      <dgm:t>
        <a:bodyPr/>
        <a:lstStyle/>
        <a:p>
          <a:r>
            <a:rPr lang="en-US"/>
            <a:t>Apply the model in clinical settings for DDI prediction.</a:t>
          </a:r>
        </a:p>
      </dgm:t>
    </dgm:pt>
    <dgm:pt modelId="{D6091F9A-5B83-47A4-AB06-05051FAEEDA9}" type="parTrans" cxnId="{47879638-0704-4753-8590-29E3965E61D9}">
      <dgm:prSet/>
      <dgm:spPr/>
      <dgm:t>
        <a:bodyPr/>
        <a:lstStyle/>
        <a:p>
          <a:endParaRPr lang="en-US"/>
        </a:p>
      </dgm:t>
    </dgm:pt>
    <dgm:pt modelId="{F8C518EE-BE92-4F40-B784-C79BC7C381E1}" type="sibTrans" cxnId="{47879638-0704-4753-8590-29E3965E61D9}">
      <dgm:prSet/>
      <dgm:spPr/>
      <dgm:t>
        <a:bodyPr/>
        <a:lstStyle/>
        <a:p>
          <a:endParaRPr lang="en-US"/>
        </a:p>
      </dgm:t>
    </dgm:pt>
    <dgm:pt modelId="{028BBDF3-C961-4EDC-9BE3-741B5B6C0835}" type="pres">
      <dgm:prSet presAssocID="{FA6C51E8-0CCA-4063-B33A-4A9736225FF6}" presName="root" presStyleCnt="0">
        <dgm:presLayoutVars>
          <dgm:dir/>
          <dgm:resizeHandles val="exact"/>
        </dgm:presLayoutVars>
      </dgm:prSet>
      <dgm:spPr/>
    </dgm:pt>
    <dgm:pt modelId="{DB1B627A-EFEC-4EC5-AB0F-E6009A8914AE}" type="pres">
      <dgm:prSet presAssocID="{D4E62C2D-86E9-4A37-B33D-3BA99F6F5AB6}" presName="compNode" presStyleCnt="0"/>
      <dgm:spPr/>
    </dgm:pt>
    <dgm:pt modelId="{0335F073-2EFD-4363-BB81-F62CBBD11B12}" type="pres">
      <dgm:prSet presAssocID="{D4E62C2D-86E9-4A37-B33D-3BA99F6F5AB6}" presName="bgRect" presStyleLbl="bgShp" presStyleIdx="0" presStyleCnt="5"/>
      <dgm:spPr/>
    </dgm:pt>
    <dgm:pt modelId="{7292704D-A5C2-42FD-8930-33344604A909}" type="pres">
      <dgm:prSet presAssocID="{D4E62C2D-86E9-4A37-B33D-3BA99F6F5A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B420A0-4E9D-498B-A004-EF3F12E77715}" type="pres">
      <dgm:prSet presAssocID="{D4E62C2D-86E9-4A37-B33D-3BA99F6F5AB6}" presName="spaceRect" presStyleCnt="0"/>
      <dgm:spPr/>
    </dgm:pt>
    <dgm:pt modelId="{09C0664B-8B00-4E5B-86AE-7F81D933CD0A}" type="pres">
      <dgm:prSet presAssocID="{D4E62C2D-86E9-4A37-B33D-3BA99F6F5AB6}" presName="parTx" presStyleLbl="revTx" presStyleIdx="0" presStyleCnt="10">
        <dgm:presLayoutVars>
          <dgm:chMax val="0"/>
          <dgm:chPref val="0"/>
        </dgm:presLayoutVars>
      </dgm:prSet>
      <dgm:spPr/>
    </dgm:pt>
    <dgm:pt modelId="{FD9A4702-F010-4779-8BC4-899EC7BA4A95}" type="pres">
      <dgm:prSet presAssocID="{D4E62C2D-86E9-4A37-B33D-3BA99F6F5AB6}" presName="desTx" presStyleLbl="revTx" presStyleIdx="1" presStyleCnt="10">
        <dgm:presLayoutVars/>
      </dgm:prSet>
      <dgm:spPr/>
    </dgm:pt>
    <dgm:pt modelId="{77A612A7-BA53-44ED-9634-0FF2AA8D9A26}" type="pres">
      <dgm:prSet presAssocID="{799DD760-EB0B-481D-A8B1-8521188F1BD7}" presName="sibTrans" presStyleCnt="0"/>
      <dgm:spPr/>
    </dgm:pt>
    <dgm:pt modelId="{DD13D0FE-F39F-49DB-91F8-ACC35C5CA932}" type="pres">
      <dgm:prSet presAssocID="{84EECDEF-376E-4E4B-9711-AE23130417A0}" presName="compNode" presStyleCnt="0"/>
      <dgm:spPr/>
    </dgm:pt>
    <dgm:pt modelId="{53D8AF79-A4CC-4CA7-A02F-510E97E49985}" type="pres">
      <dgm:prSet presAssocID="{84EECDEF-376E-4E4B-9711-AE23130417A0}" presName="bgRect" presStyleLbl="bgShp" presStyleIdx="1" presStyleCnt="5"/>
      <dgm:spPr/>
    </dgm:pt>
    <dgm:pt modelId="{78047B6B-E2FB-4103-A861-A35D1517F3C8}" type="pres">
      <dgm:prSet presAssocID="{84EECDEF-376E-4E4B-9711-AE23130417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910495-50C7-46D9-A6DA-A52233E3C1FF}" type="pres">
      <dgm:prSet presAssocID="{84EECDEF-376E-4E4B-9711-AE23130417A0}" presName="spaceRect" presStyleCnt="0"/>
      <dgm:spPr/>
    </dgm:pt>
    <dgm:pt modelId="{AAE718D1-82F5-4AF7-9D79-245F3DE9BAFD}" type="pres">
      <dgm:prSet presAssocID="{84EECDEF-376E-4E4B-9711-AE23130417A0}" presName="parTx" presStyleLbl="revTx" presStyleIdx="2" presStyleCnt="10">
        <dgm:presLayoutVars>
          <dgm:chMax val="0"/>
          <dgm:chPref val="0"/>
        </dgm:presLayoutVars>
      </dgm:prSet>
      <dgm:spPr/>
    </dgm:pt>
    <dgm:pt modelId="{3580B1B9-C155-4CB6-BB69-823AA1F7EA2D}" type="pres">
      <dgm:prSet presAssocID="{84EECDEF-376E-4E4B-9711-AE23130417A0}" presName="desTx" presStyleLbl="revTx" presStyleIdx="3" presStyleCnt="10">
        <dgm:presLayoutVars/>
      </dgm:prSet>
      <dgm:spPr/>
    </dgm:pt>
    <dgm:pt modelId="{488567D1-8A8E-4C64-8888-F455E9E946A5}" type="pres">
      <dgm:prSet presAssocID="{D5629E69-3BE5-412E-9328-68D6859D1412}" presName="sibTrans" presStyleCnt="0"/>
      <dgm:spPr/>
    </dgm:pt>
    <dgm:pt modelId="{A9E14ED5-422D-4C61-8B65-8FC19F432B27}" type="pres">
      <dgm:prSet presAssocID="{58BA010D-2BAF-49DE-BBF2-369EF518999C}" presName="compNode" presStyleCnt="0"/>
      <dgm:spPr/>
    </dgm:pt>
    <dgm:pt modelId="{4FF634BB-8135-4C11-B4AA-A43FA83F2877}" type="pres">
      <dgm:prSet presAssocID="{58BA010D-2BAF-49DE-BBF2-369EF518999C}" presName="bgRect" presStyleLbl="bgShp" presStyleIdx="2" presStyleCnt="5"/>
      <dgm:spPr/>
    </dgm:pt>
    <dgm:pt modelId="{5B5BC479-A1DB-448F-AC21-A0E501BBB62B}" type="pres">
      <dgm:prSet presAssocID="{58BA010D-2BAF-49DE-BBF2-369EF518999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4981859C-CA64-4844-B14F-2807477A4BD9}" type="pres">
      <dgm:prSet presAssocID="{58BA010D-2BAF-49DE-BBF2-369EF518999C}" presName="spaceRect" presStyleCnt="0"/>
      <dgm:spPr/>
    </dgm:pt>
    <dgm:pt modelId="{981C8FFD-07D3-422B-82BB-16A8A256A3D3}" type="pres">
      <dgm:prSet presAssocID="{58BA010D-2BAF-49DE-BBF2-369EF518999C}" presName="parTx" presStyleLbl="revTx" presStyleIdx="4" presStyleCnt="10">
        <dgm:presLayoutVars>
          <dgm:chMax val="0"/>
          <dgm:chPref val="0"/>
        </dgm:presLayoutVars>
      </dgm:prSet>
      <dgm:spPr/>
    </dgm:pt>
    <dgm:pt modelId="{FD578BCF-2301-4896-9653-33B415A84B31}" type="pres">
      <dgm:prSet presAssocID="{58BA010D-2BAF-49DE-BBF2-369EF518999C}" presName="desTx" presStyleLbl="revTx" presStyleIdx="5" presStyleCnt="10">
        <dgm:presLayoutVars/>
      </dgm:prSet>
      <dgm:spPr/>
    </dgm:pt>
    <dgm:pt modelId="{4396E2D5-173A-4EA6-9D7D-486C68CCD323}" type="pres">
      <dgm:prSet presAssocID="{D3ED1681-465A-48B3-99F5-677492103A05}" presName="sibTrans" presStyleCnt="0"/>
      <dgm:spPr/>
    </dgm:pt>
    <dgm:pt modelId="{8B4E483C-E66A-4081-80B5-3A752BEA90AD}" type="pres">
      <dgm:prSet presAssocID="{4B9A208F-43FF-4F20-8A8E-79D35E199675}" presName="compNode" presStyleCnt="0"/>
      <dgm:spPr/>
    </dgm:pt>
    <dgm:pt modelId="{D1297EE8-425F-4743-BAF8-12166B5ABE42}" type="pres">
      <dgm:prSet presAssocID="{4B9A208F-43FF-4F20-8A8E-79D35E199675}" presName="bgRect" presStyleLbl="bgShp" presStyleIdx="3" presStyleCnt="5"/>
      <dgm:spPr/>
    </dgm:pt>
    <dgm:pt modelId="{72ACBF96-58F9-4F6D-9104-239CE09B40C2}" type="pres">
      <dgm:prSet presAssocID="{4B9A208F-43FF-4F20-8A8E-79D35E1996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16467C00-CCEA-4B50-9F18-C641CB5BDAA5}" type="pres">
      <dgm:prSet presAssocID="{4B9A208F-43FF-4F20-8A8E-79D35E199675}" presName="spaceRect" presStyleCnt="0"/>
      <dgm:spPr/>
    </dgm:pt>
    <dgm:pt modelId="{E50DCFCE-3258-4C2C-AF5F-B196D6250775}" type="pres">
      <dgm:prSet presAssocID="{4B9A208F-43FF-4F20-8A8E-79D35E199675}" presName="parTx" presStyleLbl="revTx" presStyleIdx="6" presStyleCnt="10">
        <dgm:presLayoutVars>
          <dgm:chMax val="0"/>
          <dgm:chPref val="0"/>
        </dgm:presLayoutVars>
      </dgm:prSet>
      <dgm:spPr/>
    </dgm:pt>
    <dgm:pt modelId="{632575E3-6394-4C3D-963F-139B38507CC4}" type="pres">
      <dgm:prSet presAssocID="{4B9A208F-43FF-4F20-8A8E-79D35E199675}" presName="desTx" presStyleLbl="revTx" presStyleIdx="7" presStyleCnt="10">
        <dgm:presLayoutVars/>
      </dgm:prSet>
      <dgm:spPr/>
    </dgm:pt>
    <dgm:pt modelId="{9B8AAAB8-6C48-48D1-AF89-2FB3833C772A}" type="pres">
      <dgm:prSet presAssocID="{2DB5C6AC-2E5D-4FB4-9FC6-77D71EB1C8CC}" presName="sibTrans" presStyleCnt="0"/>
      <dgm:spPr/>
    </dgm:pt>
    <dgm:pt modelId="{0F51C1B5-764E-4CC8-87C0-0B5B8EDBEC5F}" type="pres">
      <dgm:prSet presAssocID="{A07CD45D-8549-48A9-B514-5699D0D5933F}" presName="compNode" presStyleCnt="0"/>
      <dgm:spPr/>
    </dgm:pt>
    <dgm:pt modelId="{6EE0DB78-C402-4DD5-A813-072D9975425E}" type="pres">
      <dgm:prSet presAssocID="{A07CD45D-8549-48A9-B514-5699D0D5933F}" presName="bgRect" presStyleLbl="bgShp" presStyleIdx="4" presStyleCnt="5"/>
      <dgm:spPr/>
    </dgm:pt>
    <dgm:pt modelId="{F8926819-F450-4DB8-B953-0C34C8404945}" type="pres">
      <dgm:prSet presAssocID="{A07CD45D-8549-48A9-B514-5699D0D593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9CC9625-E4A4-4704-9BFC-83A50C6DA08F}" type="pres">
      <dgm:prSet presAssocID="{A07CD45D-8549-48A9-B514-5699D0D5933F}" presName="spaceRect" presStyleCnt="0"/>
      <dgm:spPr/>
    </dgm:pt>
    <dgm:pt modelId="{4B467E3F-5BF2-4901-9E3E-DAA14DF918AC}" type="pres">
      <dgm:prSet presAssocID="{A07CD45D-8549-48A9-B514-5699D0D5933F}" presName="parTx" presStyleLbl="revTx" presStyleIdx="8" presStyleCnt="10">
        <dgm:presLayoutVars>
          <dgm:chMax val="0"/>
          <dgm:chPref val="0"/>
        </dgm:presLayoutVars>
      </dgm:prSet>
      <dgm:spPr/>
    </dgm:pt>
    <dgm:pt modelId="{7D2AB7C8-06AC-4DDB-87EC-9F468D4E6FF0}" type="pres">
      <dgm:prSet presAssocID="{A07CD45D-8549-48A9-B514-5699D0D5933F}" presName="desTx" presStyleLbl="revTx" presStyleIdx="9" presStyleCnt="10">
        <dgm:presLayoutVars/>
      </dgm:prSet>
      <dgm:spPr/>
    </dgm:pt>
  </dgm:ptLst>
  <dgm:cxnLst>
    <dgm:cxn modelId="{A3E58D05-C4EB-3044-8D8B-2A5F97AB43F9}" type="presOf" srcId="{58BA010D-2BAF-49DE-BBF2-369EF518999C}" destId="{981C8FFD-07D3-422B-82BB-16A8A256A3D3}" srcOrd="0" destOrd="0" presId="urn:microsoft.com/office/officeart/2018/2/layout/IconVerticalSolidList"/>
    <dgm:cxn modelId="{E7550706-9775-45CB-93C5-E0BA7FB714C1}" srcId="{84EECDEF-376E-4E4B-9711-AE23130417A0}" destId="{40D03B44-6E13-4413-B77A-1081D0C2F77E}" srcOrd="0" destOrd="0" parTransId="{59DE10C0-EB8A-4479-ADA7-BFE5DFA19047}" sibTransId="{3EFA9C78-D2FD-4097-ABBB-F4884BA291D0}"/>
    <dgm:cxn modelId="{3F28A507-4F55-492D-9532-8CE19CD42886}" srcId="{FA6C51E8-0CCA-4063-B33A-4A9736225FF6}" destId="{D4E62C2D-86E9-4A37-B33D-3BA99F6F5AB6}" srcOrd="0" destOrd="0" parTransId="{CFA33BB1-45B5-4B0D-B3EA-7234E23A2F13}" sibTransId="{799DD760-EB0B-481D-A8B1-8521188F1BD7}"/>
    <dgm:cxn modelId="{B1DC4C13-8CF4-EC4C-A69E-486327B0A3EE}" type="presOf" srcId="{FA6C51E8-0CCA-4063-B33A-4A9736225FF6}" destId="{028BBDF3-C961-4EDC-9BE3-741B5B6C0835}" srcOrd="0" destOrd="0" presId="urn:microsoft.com/office/officeart/2018/2/layout/IconVerticalSolidList"/>
    <dgm:cxn modelId="{7FE6561B-C86E-49AE-AAD0-5D175DF84A35}" srcId="{FA6C51E8-0CCA-4063-B33A-4A9736225FF6}" destId="{A07CD45D-8549-48A9-B514-5699D0D5933F}" srcOrd="4" destOrd="0" parTransId="{0E2B4F42-39E7-46C2-A96E-2CDF94E60939}" sibTransId="{5881AA3D-FDBB-4391-BB67-9E5B2F82FBFB}"/>
    <dgm:cxn modelId="{C407C11B-DC68-47AE-956C-38A9AEF8104C}" srcId="{58BA010D-2BAF-49DE-BBF2-369EF518999C}" destId="{6D925D42-B47B-4047-BAFC-6911C318F337}" srcOrd="0" destOrd="0" parTransId="{EA7357B9-7BEB-437A-860E-A2095B4EA9BB}" sibTransId="{934CA710-1F7F-475C-97B5-C9F3E3F1A2C4}"/>
    <dgm:cxn modelId="{A2A0D21E-3683-4E3A-9CC7-38F2F92B9BEE}" srcId="{4B9A208F-43FF-4F20-8A8E-79D35E199675}" destId="{6D224D4B-9F94-4441-BD3D-4BD272B3B5D3}" srcOrd="0" destOrd="0" parTransId="{E98532AA-1785-4E81-8DC0-59812DAD9959}" sibTransId="{D9978B7F-A52D-44D4-BE2E-4E87897BA005}"/>
    <dgm:cxn modelId="{3D801A26-2BCE-A747-9954-6D7C1DD42752}" type="presOf" srcId="{4003ED7F-ED15-4B12-ABB8-3DF699AD4F44}" destId="{FD9A4702-F010-4779-8BC4-899EC7BA4A95}" srcOrd="0" destOrd="0" presId="urn:microsoft.com/office/officeart/2018/2/layout/IconVerticalSolidList"/>
    <dgm:cxn modelId="{D0004328-9835-4584-BEAD-840294458C29}" srcId="{D4E62C2D-86E9-4A37-B33D-3BA99F6F5AB6}" destId="{4003ED7F-ED15-4B12-ABB8-3DF699AD4F44}" srcOrd="0" destOrd="0" parTransId="{28D5F909-EA99-4B9F-B695-6ADD65A5A602}" sibTransId="{8A13F4D7-0DCA-4235-B3CA-673A14478DBA}"/>
    <dgm:cxn modelId="{47879638-0704-4753-8590-29E3965E61D9}" srcId="{A07CD45D-8549-48A9-B514-5699D0D5933F}" destId="{23921FF3-574A-439A-98B2-45373007B28B}" srcOrd="0" destOrd="0" parTransId="{D6091F9A-5B83-47A4-AB06-05051FAEEDA9}" sibTransId="{F8C518EE-BE92-4F40-B784-C79BC7C381E1}"/>
    <dgm:cxn modelId="{9021F14F-0809-E04E-B0E6-FB3CDA19BDD2}" type="presOf" srcId="{4B9A208F-43FF-4F20-8A8E-79D35E199675}" destId="{E50DCFCE-3258-4C2C-AF5F-B196D6250775}" srcOrd="0" destOrd="0" presId="urn:microsoft.com/office/officeart/2018/2/layout/IconVerticalSolidList"/>
    <dgm:cxn modelId="{FB46615A-B65B-694F-B8AC-ECF37805410D}" type="presOf" srcId="{A07CD45D-8549-48A9-B514-5699D0D5933F}" destId="{4B467E3F-5BF2-4901-9E3E-DAA14DF918AC}" srcOrd="0" destOrd="0" presId="urn:microsoft.com/office/officeart/2018/2/layout/IconVerticalSolidList"/>
    <dgm:cxn modelId="{A8DAEF5A-03BD-4F6D-97F0-481812CFA0C9}" srcId="{FA6C51E8-0CCA-4063-B33A-4A9736225FF6}" destId="{84EECDEF-376E-4E4B-9711-AE23130417A0}" srcOrd="1" destOrd="0" parTransId="{919621B1-7930-4A2A-BE1A-F35A0901E76D}" sibTransId="{D5629E69-3BE5-412E-9328-68D6859D1412}"/>
    <dgm:cxn modelId="{7099375D-1C8C-764B-B742-B1B714DD2BB7}" type="presOf" srcId="{40D03B44-6E13-4413-B77A-1081D0C2F77E}" destId="{3580B1B9-C155-4CB6-BB69-823AA1F7EA2D}" srcOrd="0" destOrd="0" presId="urn:microsoft.com/office/officeart/2018/2/layout/IconVerticalSolidList"/>
    <dgm:cxn modelId="{B0AF8269-B09C-47FA-BD95-37EF9DD7F9B9}" srcId="{FA6C51E8-0CCA-4063-B33A-4A9736225FF6}" destId="{58BA010D-2BAF-49DE-BBF2-369EF518999C}" srcOrd="2" destOrd="0" parTransId="{3B92B353-FBA7-4D05-8B49-5308EFC830F5}" sibTransId="{D3ED1681-465A-48B3-99F5-677492103A05}"/>
    <dgm:cxn modelId="{8B5E2CAB-1100-445F-B9E5-A442451F6EC6}" srcId="{FA6C51E8-0CCA-4063-B33A-4A9736225FF6}" destId="{4B9A208F-43FF-4F20-8A8E-79D35E199675}" srcOrd="3" destOrd="0" parTransId="{6EABEC46-8240-421C-BA8A-FAD441440C62}" sibTransId="{2DB5C6AC-2E5D-4FB4-9FC6-77D71EB1C8CC}"/>
    <dgm:cxn modelId="{857305DC-76B6-EC46-91D5-C32C6BFA707E}" type="presOf" srcId="{84EECDEF-376E-4E4B-9711-AE23130417A0}" destId="{AAE718D1-82F5-4AF7-9D79-245F3DE9BAFD}" srcOrd="0" destOrd="0" presId="urn:microsoft.com/office/officeart/2018/2/layout/IconVerticalSolidList"/>
    <dgm:cxn modelId="{83D6FEE0-881A-094F-8C19-A0B4B20D935C}" type="presOf" srcId="{23921FF3-574A-439A-98B2-45373007B28B}" destId="{7D2AB7C8-06AC-4DDB-87EC-9F468D4E6FF0}" srcOrd="0" destOrd="0" presId="urn:microsoft.com/office/officeart/2018/2/layout/IconVerticalSolidList"/>
    <dgm:cxn modelId="{E80E45EF-9757-4D45-9BDE-1E0B71F90722}" type="presOf" srcId="{D4E62C2D-86E9-4A37-B33D-3BA99F6F5AB6}" destId="{09C0664B-8B00-4E5B-86AE-7F81D933CD0A}" srcOrd="0" destOrd="0" presId="urn:microsoft.com/office/officeart/2018/2/layout/IconVerticalSolidList"/>
    <dgm:cxn modelId="{4F8EC9F1-0BF0-294E-82AE-B035D0120D22}" type="presOf" srcId="{6D224D4B-9F94-4441-BD3D-4BD272B3B5D3}" destId="{632575E3-6394-4C3D-963F-139B38507CC4}" srcOrd="0" destOrd="0" presId="urn:microsoft.com/office/officeart/2018/2/layout/IconVerticalSolidList"/>
    <dgm:cxn modelId="{D73FD3F1-1F77-D749-A8A9-7F233EB8D02A}" type="presOf" srcId="{6D925D42-B47B-4047-BAFC-6911C318F337}" destId="{FD578BCF-2301-4896-9653-33B415A84B31}" srcOrd="0" destOrd="0" presId="urn:microsoft.com/office/officeart/2018/2/layout/IconVerticalSolidList"/>
    <dgm:cxn modelId="{88F29943-6D0F-4E43-AA40-57C5E7DE744F}" type="presParOf" srcId="{028BBDF3-C961-4EDC-9BE3-741B5B6C0835}" destId="{DB1B627A-EFEC-4EC5-AB0F-E6009A8914AE}" srcOrd="0" destOrd="0" presId="urn:microsoft.com/office/officeart/2018/2/layout/IconVerticalSolidList"/>
    <dgm:cxn modelId="{1E932351-5C2E-E64E-8FDB-1A645F84F7F0}" type="presParOf" srcId="{DB1B627A-EFEC-4EC5-AB0F-E6009A8914AE}" destId="{0335F073-2EFD-4363-BB81-F62CBBD11B12}" srcOrd="0" destOrd="0" presId="urn:microsoft.com/office/officeart/2018/2/layout/IconVerticalSolidList"/>
    <dgm:cxn modelId="{BC04837A-6793-BB4C-B624-4BC2A46676BC}" type="presParOf" srcId="{DB1B627A-EFEC-4EC5-AB0F-E6009A8914AE}" destId="{7292704D-A5C2-42FD-8930-33344604A909}" srcOrd="1" destOrd="0" presId="urn:microsoft.com/office/officeart/2018/2/layout/IconVerticalSolidList"/>
    <dgm:cxn modelId="{883E0467-1A7B-A942-BBCD-8562172C4C90}" type="presParOf" srcId="{DB1B627A-EFEC-4EC5-AB0F-E6009A8914AE}" destId="{C3B420A0-4E9D-498B-A004-EF3F12E77715}" srcOrd="2" destOrd="0" presId="urn:microsoft.com/office/officeart/2018/2/layout/IconVerticalSolidList"/>
    <dgm:cxn modelId="{F9EB122D-3373-1A40-A3CC-AFFF7404EAB6}" type="presParOf" srcId="{DB1B627A-EFEC-4EC5-AB0F-E6009A8914AE}" destId="{09C0664B-8B00-4E5B-86AE-7F81D933CD0A}" srcOrd="3" destOrd="0" presId="urn:microsoft.com/office/officeart/2018/2/layout/IconVerticalSolidList"/>
    <dgm:cxn modelId="{EC2D2E40-D610-7849-B3E0-C60207951BF6}" type="presParOf" srcId="{DB1B627A-EFEC-4EC5-AB0F-E6009A8914AE}" destId="{FD9A4702-F010-4779-8BC4-899EC7BA4A95}" srcOrd="4" destOrd="0" presId="urn:microsoft.com/office/officeart/2018/2/layout/IconVerticalSolidList"/>
    <dgm:cxn modelId="{4F130AF4-5F17-1847-B928-39A66BCFB6C2}" type="presParOf" srcId="{028BBDF3-C961-4EDC-9BE3-741B5B6C0835}" destId="{77A612A7-BA53-44ED-9634-0FF2AA8D9A26}" srcOrd="1" destOrd="0" presId="urn:microsoft.com/office/officeart/2018/2/layout/IconVerticalSolidList"/>
    <dgm:cxn modelId="{60D8D576-2DC0-EF46-9904-28F1FDAD6A08}" type="presParOf" srcId="{028BBDF3-C961-4EDC-9BE3-741B5B6C0835}" destId="{DD13D0FE-F39F-49DB-91F8-ACC35C5CA932}" srcOrd="2" destOrd="0" presId="urn:microsoft.com/office/officeart/2018/2/layout/IconVerticalSolidList"/>
    <dgm:cxn modelId="{FF0BDB0D-6A3A-5D4E-80E3-241764411288}" type="presParOf" srcId="{DD13D0FE-F39F-49DB-91F8-ACC35C5CA932}" destId="{53D8AF79-A4CC-4CA7-A02F-510E97E49985}" srcOrd="0" destOrd="0" presId="urn:microsoft.com/office/officeart/2018/2/layout/IconVerticalSolidList"/>
    <dgm:cxn modelId="{33E6F104-8ED2-9C41-8EE3-7245A3864029}" type="presParOf" srcId="{DD13D0FE-F39F-49DB-91F8-ACC35C5CA932}" destId="{78047B6B-E2FB-4103-A861-A35D1517F3C8}" srcOrd="1" destOrd="0" presId="urn:microsoft.com/office/officeart/2018/2/layout/IconVerticalSolidList"/>
    <dgm:cxn modelId="{34BEC08F-54A7-3146-9CCD-FB899807547C}" type="presParOf" srcId="{DD13D0FE-F39F-49DB-91F8-ACC35C5CA932}" destId="{99910495-50C7-46D9-A6DA-A52233E3C1FF}" srcOrd="2" destOrd="0" presId="urn:microsoft.com/office/officeart/2018/2/layout/IconVerticalSolidList"/>
    <dgm:cxn modelId="{24EBC3D5-A00B-BE43-B68B-CF8AAE055BCC}" type="presParOf" srcId="{DD13D0FE-F39F-49DB-91F8-ACC35C5CA932}" destId="{AAE718D1-82F5-4AF7-9D79-245F3DE9BAFD}" srcOrd="3" destOrd="0" presId="urn:microsoft.com/office/officeart/2018/2/layout/IconVerticalSolidList"/>
    <dgm:cxn modelId="{61D450F4-488A-9D4F-A9B8-0D9B08C4393C}" type="presParOf" srcId="{DD13D0FE-F39F-49DB-91F8-ACC35C5CA932}" destId="{3580B1B9-C155-4CB6-BB69-823AA1F7EA2D}" srcOrd="4" destOrd="0" presId="urn:microsoft.com/office/officeart/2018/2/layout/IconVerticalSolidList"/>
    <dgm:cxn modelId="{2FAB9174-AE30-7542-8773-7AA6B7F55251}" type="presParOf" srcId="{028BBDF3-C961-4EDC-9BE3-741B5B6C0835}" destId="{488567D1-8A8E-4C64-8888-F455E9E946A5}" srcOrd="3" destOrd="0" presId="urn:microsoft.com/office/officeart/2018/2/layout/IconVerticalSolidList"/>
    <dgm:cxn modelId="{DF8C2BC7-1406-7A42-B157-1DAC0E904462}" type="presParOf" srcId="{028BBDF3-C961-4EDC-9BE3-741B5B6C0835}" destId="{A9E14ED5-422D-4C61-8B65-8FC19F432B27}" srcOrd="4" destOrd="0" presId="urn:microsoft.com/office/officeart/2018/2/layout/IconVerticalSolidList"/>
    <dgm:cxn modelId="{0DE0F190-B408-9E43-9E41-53AE6DB1FA97}" type="presParOf" srcId="{A9E14ED5-422D-4C61-8B65-8FC19F432B27}" destId="{4FF634BB-8135-4C11-B4AA-A43FA83F2877}" srcOrd="0" destOrd="0" presId="urn:microsoft.com/office/officeart/2018/2/layout/IconVerticalSolidList"/>
    <dgm:cxn modelId="{EE0CF676-BE3F-924A-9C21-7F2CC1127848}" type="presParOf" srcId="{A9E14ED5-422D-4C61-8B65-8FC19F432B27}" destId="{5B5BC479-A1DB-448F-AC21-A0E501BBB62B}" srcOrd="1" destOrd="0" presId="urn:microsoft.com/office/officeart/2018/2/layout/IconVerticalSolidList"/>
    <dgm:cxn modelId="{026038DD-AC97-8C4C-9841-CD886F02F1B9}" type="presParOf" srcId="{A9E14ED5-422D-4C61-8B65-8FC19F432B27}" destId="{4981859C-CA64-4844-B14F-2807477A4BD9}" srcOrd="2" destOrd="0" presId="urn:microsoft.com/office/officeart/2018/2/layout/IconVerticalSolidList"/>
    <dgm:cxn modelId="{A5CB494F-91D6-6B4B-9323-D40ED864451C}" type="presParOf" srcId="{A9E14ED5-422D-4C61-8B65-8FC19F432B27}" destId="{981C8FFD-07D3-422B-82BB-16A8A256A3D3}" srcOrd="3" destOrd="0" presId="urn:microsoft.com/office/officeart/2018/2/layout/IconVerticalSolidList"/>
    <dgm:cxn modelId="{71C6662A-1C90-2C48-A11B-D2AE56E0EDA0}" type="presParOf" srcId="{A9E14ED5-422D-4C61-8B65-8FC19F432B27}" destId="{FD578BCF-2301-4896-9653-33B415A84B31}" srcOrd="4" destOrd="0" presId="urn:microsoft.com/office/officeart/2018/2/layout/IconVerticalSolidList"/>
    <dgm:cxn modelId="{94939376-8FAF-7940-9B67-95EF4B997DC3}" type="presParOf" srcId="{028BBDF3-C961-4EDC-9BE3-741B5B6C0835}" destId="{4396E2D5-173A-4EA6-9D7D-486C68CCD323}" srcOrd="5" destOrd="0" presId="urn:microsoft.com/office/officeart/2018/2/layout/IconVerticalSolidList"/>
    <dgm:cxn modelId="{29960653-E006-B349-BE65-952B9D7CDBE3}" type="presParOf" srcId="{028BBDF3-C961-4EDC-9BE3-741B5B6C0835}" destId="{8B4E483C-E66A-4081-80B5-3A752BEA90AD}" srcOrd="6" destOrd="0" presId="urn:microsoft.com/office/officeart/2018/2/layout/IconVerticalSolidList"/>
    <dgm:cxn modelId="{F881E6DC-FC5E-214D-A54A-52F9EAFAEAF1}" type="presParOf" srcId="{8B4E483C-E66A-4081-80B5-3A752BEA90AD}" destId="{D1297EE8-425F-4743-BAF8-12166B5ABE42}" srcOrd="0" destOrd="0" presId="urn:microsoft.com/office/officeart/2018/2/layout/IconVerticalSolidList"/>
    <dgm:cxn modelId="{C1D97133-F51E-F943-9E30-E931FB6F6E36}" type="presParOf" srcId="{8B4E483C-E66A-4081-80B5-3A752BEA90AD}" destId="{72ACBF96-58F9-4F6D-9104-239CE09B40C2}" srcOrd="1" destOrd="0" presId="urn:microsoft.com/office/officeart/2018/2/layout/IconVerticalSolidList"/>
    <dgm:cxn modelId="{30808AF1-711B-AD49-AC1E-16EE3E01643D}" type="presParOf" srcId="{8B4E483C-E66A-4081-80B5-3A752BEA90AD}" destId="{16467C00-CCEA-4B50-9F18-C641CB5BDAA5}" srcOrd="2" destOrd="0" presId="urn:microsoft.com/office/officeart/2018/2/layout/IconVerticalSolidList"/>
    <dgm:cxn modelId="{5ED7ADB0-E38E-7D4B-9719-705F4A84AA02}" type="presParOf" srcId="{8B4E483C-E66A-4081-80B5-3A752BEA90AD}" destId="{E50DCFCE-3258-4C2C-AF5F-B196D6250775}" srcOrd="3" destOrd="0" presId="urn:microsoft.com/office/officeart/2018/2/layout/IconVerticalSolidList"/>
    <dgm:cxn modelId="{2560063D-6C25-8A43-A62A-082AC2BCBD70}" type="presParOf" srcId="{8B4E483C-E66A-4081-80B5-3A752BEA90AD}" destId="{632575E3-6394-4C3D-963F-139B38507CC4}" srcOrd="4" destOrd="0" presId="urn:microsoft.com/office/officeart/2018/2/layout/IconVerticalSolidList"/>
    <dgm:cxn modelId="{4ABFD728-68DF-754D-A913-BB8F521AC051}" type="presParOf" srcId="{028BBDF3-C961-4EDC-9BE3-741B5B6C0835}" destId="{9B8AAAB8-6C48-48D1-AF89-2FB3833C772A}" srcOrd="7" destOrd="0" presId="urn:microsoft.com/office/officeart/2018/2/layout/IconVerticalSolidList"/>
    <dgm:cxn modelId="{9DAA39FA-F73F-284D-822C-3B9EC0FA8577}" type="presParOf" srcId="{028BBDF3-C961-4EDC-9BE3-741B5B6C0835}" destId="{0F51C1B5-764E-4CC8-87C0-0B5B8EDBEC5F}" srcOrd="8" destOrd="0" presId="urn:microsoft.com/office/officeart/2018/2/layout/IconVerticalSolidList"/>
    <dgm:cxn modelId="{C35A0D5F-3AAA-A243-AB23-A4E5D97D4918}" type="presParOf" srcId="{0F51C1B5-764E-4CC8-87C0-0B5B8EDBEC5F}" destId="{6EE0DB78-C402-4DD5-A813-072D9975425E}" srcOrd="0" destOrd="0" presId="urn:microsoft.com/office/officeart/2018/2/layout/IconVerticalSolidList"/>
    <dgm:cxn modelId="{C0212138-6F72-5C4D-8576-FDD603AA6CBE}" type="presParOf" srcId="{0F51C1B5-764E-4CC8-87C0-0B5B8EDBEC5F}" destId="{F8926819-F450-4DB8-B953-0C34C8404945}" srcOrd="1" destOrd="0" presId="urn:microsoft.com/office/officeart/2018/2/layout/IconVerticalSolidList"/>
    <dgm:cxn modelId="{17690BDC-DFD6-8E43-A326-EDF9641817A9}" type="presParOf" srcId="{0F51C1B5-764E-4CC8-87C0-0B5B8EDBEC5F}" destId="{29CC9625-E4A4-4704-9BFC-83A50C6DA08F}" srcOrd="2" destOrd="0" presId="urn:microsoft.com/office/officeart/2018/2/layout/IconVerticalSolidList"/>
    <dgm:cxn modelId="{F948C315-77A3-814F-B2D3-A02EA3AD99B5}" type="presParOf" srcId="{0F51C1B5-764E-4CC8-87C0-0B5B8EDBEC5F}" destId="{4B467E3F-5BF2-4901-9E3E-DAA14DF918AC}" srcOrd="3" destOrd="0" presId="urn:microsoft.com/office/officeart/2018/2/layout/IconVerticalSolidList"/>
    <dgm:cxn modelId="{2FDD9BC7-898E-7744-AE84-DB7DEEDFCB37}" type="presParOf" srcId="{0F51C1B5-764E-4CC8-87C0-0B5B8EDBEC5F}" destId="{7D2AB7C8-06AC-4DDB-87EC-9F468D4E6FF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4098D22-AF21-432D-A391-CE91BEA2700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23F98F-9E68-4678-9B7A-91AA4F39F625}">
      <dgm:prSet/>
      <dgm:spPr/>
      <dgm:t>
        <a:bodyPr/>
        <a:lstStyle/>
        <a:p>
          <a:r>
            <a:rPr lang="en-US" b="1"/>
            <a:t>Clinical Safety:</a:t>
          </a:r>
          <a:endParaRPr lang="en-US"/>
        </a:p>
      </dgm:t>
    </dgm:pt>
    <dgm:pt modelId="{1760CB66-0D53-4538-97ED-5B5A3C1E99F7}" type="parTrans" cxnId="{92D2DC95-1645-4E92-A952-31DCCB652F4F}">
      <dgm:prSet/>
      <dgm:spPr/>
      <dgm:t>
        <a:bodyPr/>
        <a:lstStyle/>
        <a:p>
          <a:endParaRPr lang="en-US"/>
        </a:p>
      </dgm:t>
    </dgm:pt>
    <dgm:pt modelId="{F8E06303-E303-43C0-9E90-8BB7473D4480}" type="sibTrans" cxnId="{92D2DC95-1645-4E92-A952-31DCCB652F4F}">
      <dgm:prSet/>
      <dgm:spPr/>
      <dgm:t>
        <a:bodyPr/>
        <a:lstStyle/>
        <a:p>
          <a:endParaRPr lang="en-US"/>
        </a:p>
      </dgm:t>
    </dgm:pt>
    <dgm:pt modelId="{7D0BA51C-5C97-42D0-BC3D-749C1B2CDD6C}">
      <dgm:prSet/>
      <dgm:spPr/>
      <dgm:t>
        <a:bodyPr/>
        <a:lstStyle/>
        <a:p>
          <a:r>
            <a:rPr lang="en-US"/>
            <a:t>Predict potential drug-drug interactions to prevent adverse effects and enhance patient safety.</a:t>
          </a:r>
        </a:p>
      </dgm:t>
    </dgm:pt>
    <dgm:pt modelId="{14F00F58-1E55-4C50-9F54-3EEE3E7BB210}" type="parTrans" cxnId="{A013DD14-FDEA-4DBA-BC27-F5F75F2B86ED}">
      <dgm:prSet/>
      <dgm:spPr/>
      <dgm:t>
        <a:bodyPr/>
        <a:lstStyle/>
        <a:p>
          <a:endParaRPr lang="en-US"/>
        </a:p>
      </dgm:t>
    </dgm:pt>
    <dgm:pt modelId="{BC8D43F5-146B-4B2F-9597-1F603A4EDB4D}" type="sibTrans" cxnId="{A013DD14-FDEA-4DBA-BC27-F5F75F2B86ED}">
      <dgm:prSet/>
      <dgm:spPr/>
      <dgm:t>
        <a:bodyPr/>
        <a:lstStyle/>
        <a:p>
          <a:endParaRPr lang="en-US"/>
        </a:p>
      </dgm:t>
    </dgm:pt>
    <dgm:pt modelId="{312D834C-97D8-4E9D-8E0F-156C8EECF70D}">
      <dgm:prSet/>
      <dgm:spPr/>
      <dgm:t>
        <a:bodyPr/>
        <a:lstStyle/>
        <a:p>
          <a:r>
            <a:rPr lang="en-US" b="1"/>
            <a:t>Drug Development:</a:t>
          </a:r>
          <a:endParaRPr lang="en-US"/>
        </a:p>
      </dgm:t>
    </dgm:pt>
    <dgm:pt modelId="{F5FFE2F7-217F-4D8C-90AA-CA9C8F2815BC}" type="parTrans" cxnId="{64B19804-D9E2-414A-9934-0A0D10EBBEF5}">
      <dgm:prSet/>
      <dgm:spPr/>
      <dgm:t>
        <a:bodyPr/>
        <a:lstStyle/>
        <a:p>
          <a:endParaRPr lang="en-US"/>
        </a:p>
      </dgm:t>
    </dgm:pt>
    <dgm:pt modelId="{5D52E141-F8D6-48CF-B457-42569A5D5387}" type="sibTrans" cxnId="{64B19804-D9E2-414A-9934-0A0D10EBBEF5}">
      <dgm:prSet/>
      <dgm:spPr/>
      <dgm:t>
        <a:bodyPr/>
        <a:lstStyle/>
        <a:p>
          <a:endParaRPr lang="en-US"/>
        </a:p>
      </dgm:t>
    </dgm:pt>
    <dgm:pt modelId="{11DEE5DD-37C6-4AD9-AAB6-4A1B6FDE1EC9}">
      <dgm:prSet/>
      <dgm:spPr/>
      <dgm:t>
        <a:bodyPr/>
        <a:lstStyle/>
        <a:p>
          <a:r>
            <a:rPr lang="en-US"/>
            <a:t>Identify safe drug combinations and optimize treatment regimens during drug discovery.</a:t>
          </a:r>
        </a:p>
      </dgm:t>
    </dgm:pt>
    <dgm:pt modelId="{8BB8DFBF-D8C2-4C08-881B-6A6DD8C75DF9}" type="parTrans" cxnId="{ABE88313-61ED-402C-83B8-ABB607F2EBDC}">
      <dgm:prSet/>
      <dgm:spPr/>
      <dgm:t>
        <a:bodyPr/>
        <a:lstStyle/>
        <a:p>
          <a:endParaRPr lang="en-US"/>
        </a:p>
      </dgm:t>
    </dgm:pt>
    <dgm:pt modelId="{B2BE7820-D612-42B4-AE3C-D84ADED3ABB2}" type="sibTrans" cxnId="{ABE88313-61ED-402C-83B8-ABB607F2EBDC}">
      <dgm:prSet/>
      <dgm:spPr/>
      <dgm:t>
        <a:bodyPr/>
        <a:lstStyle/>
        <a:p>
          <a:endParaRPr lang="en-US"/>
        </a:p>
      </dgm:t>
    </dgm:pt>
    <dgm:pt modelId="{A844DE73-24A1-412B-A8E9-C10363C5AB78}">
      <dgm:prSet/>
      <dgm:spPr/>
      <dgm:t>
        <a:bodyPr/>
        <a:lstStyle/>
        <a:p>
          <a:r>
            <a:rPr lang="en-US" b="1"/>
            <a:t>Personalized Medicine:</a:t>
          </a:r>
          <a:endParaRPr lang="en-US"/>
        </a:p>
      </dgm:t>
    </dgm:pt>
    <dgm:pt modelId="{FF9E461F-D1D0-434B-B794-C52474CF88FE}" type="parTrans" cxnId="{1107F698-F83C-491C-8C26-89D326150373}">
      <dgm:prSet/>
      <dgm:spPr/>
      <dgm:t>
        <a:bodyPr/>
        <a:lstStyle/>
        <a:p>
          <a:endParaRPr lang="en-US"/>
        </a:p>
      </dgm:t>
    </dgm:pt>
    <dgm:pt modelId="{D8B4BC8C-533D-49F2-870D-512267EE8AD5}" type="sibTrans" cxnId="{1107F698-F83C-491C-8C26-89D326150373}">
      <dgm:prSet/>
      <dgm:spPr/>
      <dgm:t>
        <a:bodyPr/>
        <a:lstStyle/>
        <a:p>
          <a:endParaRPr lang="en-US"/>
        </a:p>
      </dgm:t>
    </dgm:pt>
    <dgm:pt modelId="{C0F1EA02-BEF5-4A43-8674-89AC833CFA9D}">
      <dgm:prSet/>
      <dgm:spPr/>
      <dgm:t>
        <a:bodyPr/>
        <a:lstStyle/>
        <a:p>
          <a:r>
            <a:rPr lang="en-US"/>
            <a:t>Tailor drug prescriptions based on predicted interactions for individual patients.</a:t>
          </a:r>
        </a:p>
      </dgm:t>
    </dgm:pt>
    <dgm:pt modelId="{9F9FF9F7-DD69-4530-867E-3863A978E179}" type="parTrans" cxnId="{A3B7E470-A53E-4632-A935-F179618E8461}">
      <dgm:prSet/>
      <dgm:spPr/>
      <dgm:t>
        <a:bodyPr/>
        <a:lstStyle/>
        <a:p>
          <a:endParaRPr lang="en-US"/>
        </a:p>
      </dgm:t>
    </dgm:pt>
    <dgm:pt modelId="{5E80361E-D3CF-4C16-B8E2-B93D7D1ADA3B}" type="sibTrans" cxnId="{A3B7E470-A53E-4632-A935-F179618E8461}">
      <dgm:prSet/>
      <dgm:spPr/>
      <dgm:t>
        <a:bodyPr/>
        <a:lstStyle/>
        <a:p>
          <a:endParaRPr lang="en-US"/>
        </a:p>
      </dgm:t>
    </dgm:pt>
    <dgm:pt modelId="{55FBE354-48CB-4458-AC79-5F4BA7D38A8D}">
      <dgm:prSet/>
      <dgm:spPr/>
      <dgm:t>
        <a:bodyPr/>
        <a:lstStyle/>
        <a:p>
          <a:r>
            <a:rPr lang="en-US" b="1"/>
            <a:t>Regulatory Approval:</a:t>
          </a:r>
          <a:endParaRPr lang="en-US"/>
        </a:p>
      </dgm:t>
    </dgm:pt>
    <dgm:pt modelId="{C1C9FA3E-3F38-469E-8D21-F71BFC591ABF}" type="parTrans" cxnId="{660C2788-C0BC-4E51-86CC-64622BA02F61}">
      <dgm:prSet/>
      <dgm:spPr/>
      <dgm:t>
        <a:bodyPr/>
        <a:lstStyle/>
        <a:p>
          <a:endParaRPr lang="en-US"/>
        </a:p>
      </dgm:t>
    </dgm:pt>
    <dgm:pt modelId="{FD187E27-1318-4D0E-88D0-A11C4D8383BC}" type="sibTrans" cxnId="{660C2788-C0BC-4E51-86CC-64622BA02F61}">
      <dgm:prSet/>
      <dgm:spPr/>
      <dgm:t>
        <a:bodyPr/>
        <a:lstStyle/>
        <a:p>
          <a:endParaRPr lang="en-US"/>
        </a:p>
      </dgm:t>
    </dgm:pt>
    <dgm:pt modelId="{35935623-36AE-42E5-9A63-F5DA5FE61076}">
      <dgm:prSet/>
      <dgm:spPr/>
      <dgm:t>
        <a:bodyPr/>
        <a:lstStyle/>
        <a:p>
          <a:r>
            <a:rPr lang="en-US"/>
            <a:t>Assist pharmaceutical companies in submitting interaction data to regulatory bodies like the FDA.</a:t>
          </a:r>
        </a:p>
      </dgm:t>
    </dgm:pt>
    <dgm:pt modelId="{BF61A1B5-9E6A-4045-A583-CEA9A8B42F42}" type="parTrans" cxnId="{7DA8E985-4B17-4DE4-A40E-3E90F8025870}">
      <dgm:prSet/>
      <dgm:spPr/>
      <dgm:t>
        <a:bodyPr/>
        <a:lstStyle/>
        <a:p>
          <a:endParaRPr lang="en-US"/>
        </a:p>
      </dgm:t>
    </dgm:pt>
    <dgm:pt modelId="{191D44F2-9F88-4FE9-8C86-B820245BEC6B}" type="sibTrans" cxnId="{7DA8E985-4B17-4DE4-A40E-3E90F8025870}">
      <dgm:prSet/>
      <dgm:spPr/>
      <dgm:t>
        <a:bodyPr/>
        <a:lstStyle/>
        <a:p>
          <a:endParaRPr lang="en-US"/>
        </a:p>
      </dgm:t>
    </dgm:pt>
    <dgm:pt modelId="{47987D01-6550-4768-87DD-7A251B25798B}">
      <dgm:prSet/>
      <dgm:spPr/>
      <dgm:t>
        <a:bodyPr/>
        <a:lstStyle/>
        <a:p>
          <a:r>
            <a:rPr lang="en-US" b="1"/>
            <a:t>Pharmacovigilance:</a:t>
          </a:r>
          <a:endParaRPr lang="en-US"/>
        </a:p>
      </dgm:t>
    </dgm:pt>
    <dgm:pt modelId="{79339C3C-746A-4A6B-8CB4-D5172E57015C}" type="parTrans" cxnId="{C629CE3E-6AA9-43B7-B62D-B25798C9A484}">
      <dgm:prSet/>
      <dgm:spPr/>
      <dgm:t>
        <a:bodyPr/>
        <a:lstStyle/>
        <a:p>
          <a:endParaRPr lang="en-US"/>
        </a:p>
      </dgm:t>
    </dgm:pt>
    <dgm:pt modelId="{0CBBC62D-3BB7-4312-A0EC-4E0DC7077467}" type="sibTrans" cxnId="{C629CE3E-6AA9-43B7-B62D-B25798C9A484}">
      <dgm:prSet/>
      <dgm:spPr/>
      <dgm:t>
        <a:bodyPr/>
        <a:lstStyle/>
        <a:p>
          <a:endParaRPr lang="en-US"/>
        </a:p>
      </dgm:t>
    </dgm:pt>
    <dgm:pt modelId="{F072B92C-8726-4997-82C3-D546C11F2A93}">
      <dgm:prSet/>
      <dgm:spPr/>
      <dgm:t>
        <a:bodyPr/>
        <a:lstStyle/>
        <a:p>
          <a:r>
            <a:rPr lang="en-US"/>
            <a:t>Monitor and predict DDIs post-market to ensure ongoing drug safety.</a:t>
          </a:r>
        </a:p>
      </dgm:t>
    </dgm:pt>
    <dgm:pt modelId="{905A6FFF-F5FD-4E9A-90C4-91541DF20A37}" type="parTrans" cxnId="{6D92AE6C-B13B-45FB-A807-A1416C625F11}">
      <dgm:prSet/>
      <dgm:spPr/>
      <dgm:t>
        <a:bodyPr/>
        <a:lstStyle/>
        <a:p>
          <a:endParaRPr lang="en-US"/>
        </a:p>
      </dgm:t>
    </dgm:pt>
    <dgm:pt modelId="{9DFB6A21-478E-453D-9E53-9595D74FDC0E}" type="sibTrans" cxnId="{6D92AE6C-B13B-45FB-A807-A1416C625F11}">
      <dgm:prSet/>
      <dgm:spPr/>
      <dgm:t>
        <a:bodyPr/>
        <a:lstStyle/>
        <a:p>
          <a:endParaRPr lang="en-US"/>
        </a:p>
      </dgm:t>
    </dgm:pt>
    <dgm:pt modelId="{6501C8C4-B802-4AB9-86F2-F1BF728A843F}">
      <dgm:prSet/>
      <dgm:spPr/>
      <dgm:t>
        <a:bodyPr/>
        <a:lstStyle/>
        <a:p>
          <a:r>
            <a:rPr lang="en-US" b="1"/>
            <a:t>Goal: </a:t>
          </a:r>
          <a:endParaRPr lang="en-US"/>
        </a:p>
      </dgm:t>
    </dgm:pt>
    <dgm:pt modelId="{5CB6F43F-67F4-4E58-8F7D-463C2FC3C85B}" type="parTrans" cxnId="{5E6F6DBA-102D-4B8D-9408-7B56309A95F6}">
      <dgm:prSet/>
      <dgm:spPr/>
      <dgm:t>
        <a:bodyPr/>
        <a:lstStyle/>
        <a:p>
          <a:endParaRPr lang="en-US"/>
        </a:p>
      </dgm:t>
    </dgm:pt>
    <dgm:pt modelId="{F08397C2-DB84-41F9-AB5F-E02ABD67428A}" type="sibTrans" cxnId="{5E6F6DBA-102D-4B8D-9408-7B56309A95F6}">
      <dgm:prSet/>
      <dgm:spPr/>
      <dgm:t>
        <a:bodyPr/>
        <a:lstStyle/>
        <a:p>
          <a:endParaRPr lang="en-US"/>
        </a:p>
      </dgm:t>
    </dgm:pt>
    <dgm:pt modelId="{F7F93360-4C84-4FB9-B54E-E5E644081A53}">
      <dgm:prSet/>
      <dgm:spPr/>
      <dgm:t>
        <a:bodyPr/>
        <a:lstStyle/>
        <a:p>
          <a:r>
            <a:rPr lang="en-US"/>
            <a:t>Apply the model to improve drug safety, treatment efficacy, and patient care.</a:t>
          </a:r>
        </a:p>
      </dgm:t>
    </dgm:pt>
    <dgm:pt modelId="{B595DFDF-44B9-4247-AA29-9BE95573DCB6}" type="parTrans" cxnId="{57E197F4-37DF-4FC3-834B-F4EA43A28B92}">
      <dgm:prSet/>
      <dgm:spPr/>
      <dgm:t>
        <a:bodyPr/>
        <a:lstStyle/>
        <a:p>
          <a:endParaRPr lang="en-US"/>
        </a:p>
      </dgm:t>
    </dgm:pt>
    <dgm:pt modelId="{A93DD739-C376-4830-9E08-CB2905093977}" type="sibTrans" cxnId="{57E197F4-37DF-4FC3-834B-F4EA43A28B92}">
      <dgm:prSet/>
      <dgm:spPr/>
      <dgm:t>
        <a:bodyPr/>
        <a:lstStyle/>
        <a:p>
          <a:endParaRPr lang="en-US"/>
        </a:p>
      </dgm:t>
    </dgm:pt>
    <dgm:pt modelId="{60DDF7EF-ED18-DD44-AE33-6894257A7784}" type="pres">
      <dgm:prSet presAssocID="{14098D22-AF21-432D-A391-CE91BEA2700F}" presName="Name0" presStyleCnt="0">
        <dgm:presLayoutVars>
          <dgm:dir/>
          <dgm:animLvl val="lvl"/>
          <dgm:resizeHandles val="exact"/>
        </dgm:presLayoutVars>
      </dgm:prSet>
      <dgm:spPr/>
    </dgm:pt>
    <dgm:pt modelId="{D6DE4308-1A47-8A4A-A538-6998520ECB61}" type="pres">
      <dgm:prSet presAssocID="{A123F98F-9E68-4678-9B7A-91AA4F39F625}" presName="linNode" presStyleCnt="0"/>
      <dgm:spPr/>
    </dgm:pt>
    <dgm:pt modelId="{804F8CEF-66E1-EF4E-9A31-DC3D02F96297}" type="pres">
      <dgm:prSet presAssocID="{A123F98F-9E68-4678-9B7A-91AA4F39F62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C8A7433-9FB5-5549-80AA-EDFEACD38AF3}" type="pres">
      <dgm:prSet presAssocID="{A123F98F-9E68-4678-9B7A-91AA4F39F625}" presName="descendantText" presStyleLbl="alignAccFollowNode1" presStyleIdx="0" presStyleCnt="6">
        <dgm:presLayoutVars>
          <dgm:bulletEnabled val="1"/>
        </dgm:presLayoutVars>
      </dgm:prSet>
      <dgm:spPr/>
    </dgm:pt>
    <dgm:pt modelId="{1683CA2E-4357-FD4E-AF76-1526C94A63AC}" type="pres">
      <dgm:prSet presAssocID="{F8E06303-E303-43C0-9E90-8BB7473D4480}" presName="sp" presStyleCnt="0"/>
      <dgm:spPr/>
    </dgm:pt>
    <dgm:pt modelId="{C685195F-1D2D-3B4B-B721-4E0308568C04}" type="pres">
      <dgm:prSet presAssocID="{312D834C-97D8-4E9D-8E0F-156C8EECF70D}" presName="linNode" presStyleCnt="0"/>
      <dgm:spPr/>
    </dgm:pt>
    <dgm:pt modelId="{E3A5CB3A-72EB-B54C-A003-423223EC0018}" type="pres">
      <dgm:prSet presAssocID="{312D834C-97D8-4E9D-8E0F-156C8EECF70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D631D04-C87A-8B4C-B1C1-5FA7E36A4B61}" type="pres">
      <dgm:prSet presAssocID="{312D834C-97D8-4E9D-8E0F-156C8EECF70D}" presName="descendantText" presStyleLbl="alignAccFollowNode1" presStyleIdx="1" presStyleCnt="6">
        <dgm:presLayoutVars>
          <dgm:bulletEnabled val="1"/>
        </dgm:presLayoutVars>
      </dgm:prSet>
      <dgm:spPr/>
    </dgm:pt>
    <dgm:pt modelId="{FCF1013E-187E-B841-AC74-14150081E045}" type="pres">
      <dgm:prSet presAssocID="{5D52E141-F8D6-48CF-B457-42569A5D5387}" presName="sp" presStyleCnt="0"/>
      <dgm:spPr/>
    </dgm:pt>
    <dgm:pt modelId="{B1D38378-62BD-7A47-81FA-BC0B67B291EE}" type="pres">
      <dgm:prSet presAssocID="{A844DE73-24A1-412B-A8E9-C10363C5AB78}" presName="linNode" presStyleCnt="0"/>
      <dgm:spPr/>
    </dgm:pt>
    <dgm:pt modelId="{220163A3-5944-BA4B-985B-EABD50F00317}" type="pres">
      <dgm:prSet presAssocID="{A844DE73-24A1-412B-A8E9-C10363C5AB7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88E6AFB-BF5A-104A-970A-E336409D76F6}" type="pres">
      <dgm:prSet presAssocID="{A844DE73-24A1-412B-A8E9-C10363C5AB78}" presName="descendantText" presStyleLbl="alignAccFollowNode1" presStyleIdx="2" presStyleCnt="6">
        <dgm:presLayoutVars>
          <dgm:bulletEnabled val="1"/>
        </dgm:presLayoutVars>
      </dgm:prSet>
      <dgm:spPr/>
    </dgm:pt>
    <dgm:pt modelId="{8319FEAC-E76C-AB4F-A00F-B97A4B974AF2}" type="pres">
      <dgm:prSet presAssocID="{D8B4BC8C-533D-49F2-870D-512267EE8AD5}" presName="sp" presStyleCnt="0"/>
      <dgm:spPr/>
    </dgm:pt>
    <dgm:pt modelId="{8269EBB6-7CDA-4143-9501-29954E5C9B52}" type="pres">
      <dgm:prSet presAssocID="{55FBE354-48CB-4458-AC79-5F4BA7D38A8D}" presName="linNode" presStyleCnt="0"/>
      <dgm:spPr/>
    </dgm:pt>
    <dgm:pt modelId="{FB35EB86-A223-5F48-A3E8-3E677364EB6A}" type="pres">
      <dgm:prSet presAssocID="{55FBE354-48CB-4458-AC79-5F4BA7D38A8D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62ED753-DE2B-9E49-8714-2ABA6744D011}" type="pres">
      <dgm:prSet presAssocID="{55FBE354-48CB-4458-AC79-5F4BA7D38A8D}" presName="descendantText" presStyleLbl="alignAccFollowNode1" presStyleIdx="3" presStyleCnt="6">
        <dgm:presLayoutVars>
          <dgm:bulletEnabled val="1"/>
        </dgm:presLayoutVars>
      </dgm:prSet>
      <dgm:spPr/>
    </dgm:pt>
    <dgm:pt modelId="{73BD175E-AEFF-9A42-AE8B-4948001A2C0F}" type="pres">
      <dgm:prSet presAssocID="{FD187E27-1318-4D0E-88D0-A11C4D8383BC}" presName="sp" presStyleCnt="0"/>
      <dgm:spPr/>
    </dgm:pt>
    <dgm:pt modelId="{045218FC-0212-344F-974D-8E15B4C0358D}" type="pres">
      <dgm:prSet presAssocID="{47987D01-6550-4768-87DD-7A251B25798B}" presName="linNode" presStyleCnt="0"/>
      <dgm:spPr/>
    </dgm:pt>
    <dgm:pt modelId="{3F31068A-8D65-234C-BB70-8D36CC36F698}" type="pres">
      <dgm:prSet presAssocID="{47987D01-6550-4768-87DD-7A251B25798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F575CFD-4BF0-BF41-BF30-0A2999E0C614}" type="pres">
      <dgm:prSet presAssocID="{47987D01-6550-4768-87DD-7A251B25798B}" presName="descendantText" presStyleLbl="alignAccFollowNode1" presStyleIdx="4" presStyleCnt="6">
        <dgm:presLayoutVars>
          <dgm:bulletEnabled val="1"/>
        </dgm:presLayoutVars>
      </dgm:prSet>
      <dgm:spPr/>
    </dgm:pt>
    <dgm:pt modelId="{C20EB318-76FE-5A43-A0BC-C758BFDC42E4}" type="pres">
      <dgm:prSet presAssocID="{0CBBC62D-3BB7-4312-A0EC-4E0DC7077467}" presName="sp" presStyleCnt="0"/>
      <dgm:spPr/>
    </dgm:pt>
    <dgm:pt modelId="{5F6D7858-A882-D749-B7F3-6026C2EA4267}" type="pres">
      <dgm:prSet presAssocID="{6501C8C4-B802-4AB9-86F2-F1BF728A843F}" presName="linNode" presStyleCnt="0"/>
      <dgm:spPr/>
    </dgm:pt>
    <dgm:pt modelId="{34B1797D-D81F-644A-A896-20A9EFB2BC58}" type="pres">
      <dgm:prSet presAssocID="{6501C8C4-B802-4AB9-86F2-F1BF728A843F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DB51BF8B-5BDC-5C42-B572-11833062DFDF}" type="pres">
      <dgm:prSet presAssocID="{6501C8C4-B802-4AB9-86F2-F1BF728A843F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4B19804-D9E2-414A-9934-0A0D10EBBEF5}" srcId="{14098D22-AF21-432D-A391-CE91BEA2700F}" destId="{312D834C-97D8-4E9D-8E0F-156C8EECF70D}" srcOrd="1" destOrd="0" parTransId="{F5FFE2F7-217F-4D8C-90AA-CA9C8F2815BC}" sibTransId="{5D52E141-F8D6-48CF-B457-42569A5D5387}"/>
    <dgm:cxn modelId="{ABE88313-61ED-402C-83B8-ABB607F2EBDC}" srcId="{312D834C-97D8-4E9D-8E0F-156C8EECF70D}" destId="{11DEE5DD-37C6-4AD9-AAB6-4A1B6FDE1EC9}" srcOrd="0" destOrd="0" parTransId="{8BB8DFBF-D8C2-4C08-881B-6A6DD8C75DF9}" sibTransId="{B2BE7820-D612-42B4-AE3C-D84ADED3ABB2}"/>
    <dgm:cxn modelId="{A013DD14-FDEA-4DBA-BC27-F5F75F2B86ED}" srcId="{A123F98F-9E68-4678-9B7A-91AA4F39F625}" destId="{7D0BA51C-5C97-42D0-BC3D-749C1B2CDD6C}" srcOrd="0" destOrd="0" parTransId="{14F00F58-1E55-4C50-9F54-3EEE3E7BB210}" sibTransId="{BC8D43F5-146B-4B2F-9597-1F603A4EDB4D}"/>
    <dgm:cxn modelId="{C629CE3E-6AA9-43B7-B62D-B25798C9A484}" srcId="{14098D22-AF21-432D-A391-CE91BEA2700F}" destId="{47987D01-6550-4768-87DD-7A251B25798B}" srcOrd="4" destOrd="0" parTransId="{79339C3C-746A-4A6B-8CB4-D5172E57015C}" sibTransId="{0CBBC62D-3BB7-4312-A0EC-4E0DC7077467}"/>
    <dgm:cxn modelId="{06599E42-04F9-2B4E-B3F9-A246D81478A7}" type="presOf" srcId="{A844DE73-24A1-412B-A8E9-C10363C5AB78}" destId="{220163A3-5944-BA4B-985B-EABD50F00317}" srcOrd="0" destOrd="0" presId="urn:microsoft.com/office/officeart/2005/8/layout/vList5"/>
    <dgm:cxn modelId="{285FC75D-4EDD-AA4E-81F4-39F5BDA5050B}" type="presOf" srcId="{6501C8C4-B802-4AB9-86F2-F1BF728A843F}" destId="{34B1797D-D81F-644A-A896-20A9EFB2BC58}" srcOrd="0" destOrd="0" presId="urn:microsoft.com/office/officeart/2005/8/layout/vList5"/>
    <dgm:cxn modelId="{4973EE60-9FBF-C443-B289-3DA01C741B4C}" type="presOf" srcId="{47987D01-6550-4768-87DD-7A251B25798B}" destId="{3F31068A-8D65-234C-BB70-8D36CC36F698}" srcOrd="0" destOrd="0" presId="urn:microsoft.com/office/officeart/2005/8/layout/vList5"/>
    <dgm:cxn modelId="{FA945566-E4AE-8B4F-A87F-432ABFB30FA1}" type="presOf" srcId="{35935623-36AE-42E5-9A63-F5DA5FE61076}" destId="{062ED753-DE2B-9E49-8714-2ABA6744D011}" srcOrd="0" destOrd="0" presId="urn:microsoft.com/office/officeart/2005/8/layout/vList5"/>
    <dgm:cxn modelId="{6D92AE6C-B13B-45FB-A807-A1416C625F11}" srcId="{47987D01-6550-4768-87DD-7A251B25798B}" destId="{F072B92C-8726-4997-82C3-D546C11F2A93}" srcOrd="0" destOrd="0" parTransId="{905A6FFF-F5FD-4E9A-90C4-91541DF20A37}" sibTransId="{9DFB6A21-478E-453D-9E53-9595D74FDC0E}"/>
    <dgm:cxn modelId="{A3B7E470-A53E-4632-A935-F179618E8461}" srcId="{A844DE73-24A1-412B-A8E9-C10363C5AB78}" destId="{C0F1EA02-BEF5-4A43-8674-89AC833CFA9D}" srcOrd="0" destOrd="0" parTransId="{9F9FF9F7-DD69-4530-867E-3863A978E179}" sibTransId="{5E80361E-D3CF-4C16-B8E2-B93D7D1ADA3B}"/>
    <dgm:cxn modelId="{973FC975-F901-FD40-8516-173013A96152}" type="presOf" srcId="{F7F93360-4C84-4FB9-B54E-E5E644081A53}" destId="{DB51BF8B-5BDC-5C42-B572-11833062DFDF}" srcOrd="0" destOrd="0" presId="urn:microsoft.com/office/officeart/2005/8/layout/vList5"/>
    <dgm:cxn modelId="{D83EF477-D9CA-8F44-A7E3-2C50C3D5FF6F}" type="presOf" srcId="{7D0BA51C-5C97-42D0-BC3D-749C1B2CDD6C}" destId="{0C8A7433-9FB5-5549-80AA-EDFEACD38AF3}" srcOrd="0" destOrd="0" presId="urn:microsoft.com/office/officeart/2005/8/layout/vList5"/>
    <dgm:cxn modelId="{6BA3187C-A13B-8244-B3E8-F4E0B8C87094}" type="presOf" srcId="{C0F1EA02-BEF5-4A43-8674-89AC833CFA9D}" destId="{588E6AFB-BF5A-104A-970A-E336409D76F6}" srcOrd="0" destOrd="0" presId="urn:microsoft.com/office/officeart/2005/8/layout/vList5"/>
    <dgm:cxn modelId="{7DA8E985-4B17-4DE4-A40E-3E90F8025870}" srcId="{55FBE354-48CB-4458-AC79-5F4BA7D38A8D}" destId="{35935623-36AE-42E5-9A63-F5DA5FE61076}" srcOrd="0" destOrd="0" parTransId="{BF61A1B5-9E6A-4045-A583-CEA9A8B42F42}" sibTransId="{191D44F2-9F88-4FE9-8C86-B820245BEC6B}"/>
    <dgm:cxn modelId="{660C2788-C0BC-4E51-86CC-64622BA02F61}" srcId="{14098D22-AF21-432D-A391-CE91BEA2700F}" destId="{55FBE354-48CB-4458-AC79-5F4BA7D38A8D}" srcOrd="3" destOrd="0" parTransId="{C1C9FA3E-3F38-469E-8D21-F71BFC591ABF}" sibTransId="{FD187E27-1318-4D0E-88D0-A11C4D8383BC}"/>
    <dgm:cxn modelId="{77BB8D8C-04CB-B640-B606-7C04936BF957}" type="presOf" srcId="{55FBE354-48CB-4458-AC79-5F4BA7D38A8D}" destId="{FB35EB86-A223-5F48-A3E8-3E677364EB6A}" srcOrd="0" destOrd="0" presId="urn:microsoft.com/office/officeart/2005/8/layout/vList5"/>
    <dgm:cxn modelId="{E1254493-2E5A-FF48-9688-A1D7AB2ABB38}" type="presOf" srcId="{F072B92C-8726-4997-82C3-D546C11F2A93}" destId="{7F575CFD-4BF0-BF41-BF30-0A2999E0C614}" srcOrd="0" destOrd="0" presId="urn:microsoft.com/office/officeart/2005/8/layout/vList5"/>
    <dgm:cxn modelId="{92D2DC95-1645-4E92-A952-31DCCB652F4F}" srcId="{14098D22-AF21-432D-A391-CE91BEA2700F}" destId="{A123F98F-9E68-4678-9B7A-91AA4F39F625}" srcOrd="0" destOrd="0" parTransId="{1760CB66-0D53-4538-97ED-5B5A3C1E99F7}" sibTransId="{F8E06303-E303-43C0-9E90-8BB7473D4480}"/>
    <dgm:cxn modelId="{1BF2D298-4BF6-CB42-B11B-664C64FCBC1B}" type="presOf" srcId="{312D834C-97D8-4E9D-8E0F-156C8EECF70D}" destId="{E3A5CB3A-72EB-B54C-A003-423223EC0018}" srcOrd="0" destOrd="0" presId="urn:microsoft.com/office/officeart/2005/8/layout/vList5"/>
    <dgm:cxn modelId="{1107F698-F83C-491C-8C26-89D326150373}" srcId="{14098D22-AF21-432D-A391-CE91BEA2700F}" destId="{A844DE73-24A1-412B-A8E9-C10363C5AB78}" srcOrd="2" destOrd="0" parTransId="{FF9E461F-D1D0-434B-B794-C52474CF88FE}" sibTransId="{D8B4BC8C-533D-49F2-870D-512267EE8AD5}"/>
    <dgm:cxn modelId="{D908A19A-4F57-E94E-8A1B-A90BE433F357}" type="presOf" srcId="{11DEE5DD-37C6-4AD9-AAB6-4A1B6FDE1EC9}" destId="{0D631D04-C87A-8B4C-B1C1-5FA7E36A4B61}" srcOrd="0" destOrd="0" presId="urn:microsoft.com/office/officeart/2005/8/layout/vList5"/>
    <dgm:cxn modelId="{5E6F6DBA-102D-4B8D-9408-7B56309A95F6}" srcId="{14098D22-AF21-432D-A391-CE91BEA2700F}" destId="{6501C8C4-B802-4AB9-86F2-F1BF728A843F}" srcOrd="5" destOrd="0" parTransId="{5CB6F43F-67F4-4E58-8F7D-463C2FC3C85B}" sibTransId="{F08397C2-DB84-41F9-AB5F-E02ABD67428A}"/>
    <dgm:cxn modelId="{60DB25C2-55A2-954E-BD7A-71A7C412E207}" type="presOf" srcId="{14098D22-AF21-432D-A391-CE91BEA2700F}" destId="{60DDF7EF-ED18-DD44-AE33-6894257A7784}" srcOrd="0" destOrd="0" presId="urn:microsoft.com/office/officeart/2005/8/layout/vList5"/>
    <dgm:cxn modelId="{7FCDBEED-EA96-814B-B6BF-44A72C8817AF}" type="presOf" srcId="{A123F98F-9E68-4678-9B7A-91AA4F39F625}" destId="{804F8CEF-66E1-EF4E-9A31-DC3D02F96297}" srcOrd="0" destOrd="0" presId="urn:microsoft.com/office/officeart/2005/8/layout/vList5"/>
    <dgm:cxn modelId="{57E197F4-37DF-4FC3-834B-F4EA43A28B92}" srcId="{6501C8C4-B802-4AB9-86F2-F1BF728A843F}" destId="{F7F93360-4C84-4FB9-B54E-E5E644081A53}" srcOrd="0" destOrd="0" parTransId="{B595DFDF-44B9-4247-AA29-9BE95573DCB6}" sibTransId="{A93DD739-C376-4830-9E08-CB2905093977}"/>
    <dgm:cxn modelId="{03E37F8A-5148-5640-9517-376588F1E464}" type="presParOf" srcId="{60DDF7EF-ED18-DD44-AE33-6894257A7784}" destId="{D6DE4308-1A47-8A4A-A538-6998520ECB61}" srcOrd="0" destOrd="0" presId="urn:microsoft.com/office/officeart/2005/8/layout/vList5"/>
    <dgm:cxn modelId="{335BCE6D-C498-9F43-A02B-77223F74CD8D}" type="presParOf" srcId="{D6DE4308-1A47-8A4A-A538-6998520ECB61}" destId="{804F8CEF-66E1-EF4E-9A31-DC3D02F96297}" srcOrd="0" destOrd="0" presId="urn:microsoft.com/office/officeart/2005/8/layout/vList5"/>
    <dgm:cxn modelId="{72F387C5-EA25-D745-991A-259132D50187}" type="presParOf" srcId="{D6DE4308-1A47-8A4A-A538-6998520ECB61}" destId="{0C8A7433-9FB5-5549-80AA-EDFEACD38AF3}" srcOrd="1" destOrd="0" presId="urn:microsoft.com/office/officeart/2005/8/layout/vList5"/>
    <dgm:cxn modelId="{BE147DC9-9BE6-EC4E-99D2-551654723DC6}" type="presParOf" srcId="{60DDF7EF-ED18-DD44-AE33-6894257A7784}" destId="{1683CA2E-4357-FD4E-AF76-1526C94A63AC}" srcOrd="1" destOrd="0" presId="urn:microsoft.com/office/officeart/2005/8/layout/vList5"/>
    <dgm:cxn modelId="{458A48AA-FEE0-D642-88B1-C8D3B5943D1A}" type="presParOf" srcId="{60DDF7EF-ED18-DD44-AE33-6894257A7784}" destId="{C685195F-1D2D-3B4B-B721-4E0308568C04}" srcOrd="2" destOrd="0" presId="urn:microsoft.com/office/officeart/2005/8/layout/vList5"/>
    <dgm:cxn modelId="{07C7B2D8-B550-8943-8E70-62AFF7C07E14}" type="presParOf" srcId="{C685195F-1D2D-3B4B-B721-4E0308568C04}" destId="{E3A5CB3A-72EB-B54C-A003-423223EC0018}" srcOrd="0" destOrd="0" presId="urn:microsoft.com/office/officeart/2005/8/layout/vList5"/>
    <dgm:cxn modelId="{747C1656-EE70-8641-9495-617243FA036D}" type="presParOf" srcId="{C685195F-1D2D-3B4B-B721-4E0308568C04}" destId="{0D631D04-C87A-8B4C-B1C1-5FA7E36A4B61}" srcOrd="1" destOrd="0" presId="urn:microsoft.com/office/officeart/2005/8/layout/vList5"/>
    <dgm:cxn modelId="{F963620C-B18E-B445-9D7A-FEE9B1477D08}" type="presParOf" srcId="{60DDF7EF-ED18-DD44-AE33-6894257A7784}" destId="{FCF1013E-187E-B841-AC74-14150081E045}" srcOrd="3" destOrd="0" presId="urn:microsoft.com/office/officeart/2005/8/layout/vList5"/>
    <dgm:cxn modelId="{FB49460E-8E45-5241-BA61-A70C691E3A22}" type="presParOf" srcId="{60DDF7EF-ED18-DD44-AE33-6894257A7784}" destId="{B1D38378-62BD-7A47-81FA-BC0B67B291EE}" srcOrd="4" destOrd="0" presId="urn:microsoft.com/office/officeart/2005/8/layout/vList5"/>
    <dgm:cxn modelId="{7377212B-3829-BE45-8510-D5D81AEB882C}" type="presParOf" srcId="{B1D38378-62BD-7A47-81FA-BC0B67B291EE}" destId="{220163A3-5944-BA4B-985B-EABD50F00317}" srcOrd="0" destOrd="0" presId="urn:microsoft.com/office/officeart/2005/8/layout/vList5"/>
    <dgm:cxn modelId="{4CCA4819-E0EA-4D46-B285-A90049ECA3B1}" type="presParOf" srcId="{B1D38378-62BD-7A47-81FA-BC0B67B291EE}" destId="{588E6AFB-BF5A-104A-970A-E336409D76F6}" srcOrd="1" destOrd="0" presId="urn:microsoft.com/office/officeart/2005/8/layout/vList5"/>
    <dgm:cxn modelId="{5E000ABD-B96E-B546-AFDB-F1F9A7ADFAFC}" type="presParOf" srcId="{60DDF7EF-ED18-DD44-AE33-6894257A7784}" destId="{8319FEAC-E76C-AB4F-A00F-B97A4B974AF2}" srcOrd="5" destOrd="0" presId="urn:microsoft.com/office/officeart/2005/8/layout/vList5"/>
    <dgm:cxn modelId="{61526F37-C85B-864B-9CE6-5096FE694F40}" type="presParOf" srcId="{60DDF7EF-ED18-DD44-AE33-6894257A7784}" destId="{8269EBB6-7CDA-4143-9501-29954E5C9B52}" srcOrd="6" destOrd="0" presId="urn:microsoft.com/office/officeart/2005/8/layout/vList5"/>
    <dgm:cxn modelId="{A7CE8C95-13AB-9542-9061-2A3893A4749C}" type="presParOf" srcId="{8269EBB6-7CDA-4143-9501-29954E5C9B52}" destId="{FB35EB86-A223-5F48-A3E8-3E677364EB6A}" srcOrd="0" destOrd="0" presId="urn:microsoft.com/office/officeart/2005/8/layout/vList5"/>
    <dgm:cxn modelId="{7313BADD-567E-4346-AE3E-BEFCBE5748E5}" type="presParOf" srcId="{8269EBB6-7CDA-4143-9501-29954E5C9B52}" destId="{062ED753-DE2B-9E49-8714-2ABA6744D011}" srcOrd="1" destOrd="0" presId="urn:microsoft.com/office/officeart/2005/8/layout/vList5"/>
    <dgm:cxn modelId="{41463AC5-1B83-7646-9B0A-FFC60B2161BF}" type="presParOf" srcId="{60DDF7EF-ED18-DD44-AE33-6894257A7784}" destId="{73BD175E-AEFF-9A42-AE8B-4948001A2C0F}" srcOrd="7" destOrd="0" presId="urn:microsoft.com/office/officeart/2005/8/layout/vList5"/>
    <dgm:cxn modelId="{19498744-13AA-584E-A346-B62A23BDE361}" type="presParOf" srcId="{60DDF7EF-ED18-DD44-AE33-6894257A7784}" destId="{045218FC-0212-344F-974D-8E15B4C0358D}" srcOrd="8" destOrd="0" presId="urn:microsoft.com/office/officeart/2005/8/layout/vList5"/>
    <dgm:cxn modelId="{2C59F722-4A3F-F04E-8AD1-6D320870A63F}" type="presParOf" srcId="{045218FC-0212-344F-974D-8E15B4C0358D}" destId="{3F31068A-8D65-234C-BB70-8D36CC36F698}" srcOrd="0" destOrd="0" presId="urn:microsoft.com/office/officeart/2005/8/layout/vList5"/>
    <dgm:cxn modelId="{0DCB2E5D-0984-4A40-920D-016043D2B282}" type="presParOf" srcId="{045218FC-0212-344F-974D-8E15B4C0358D}" destId="{7F575CFD-4BF0-BF41-BF30-0A2999E0C614}" srcOrd="1" destOrd="0" presId="urn:microsoft.com/office/officeart/2005/8/layout/vList5"/>
    <dgm:cxn modelId="{876D1CF0-5EF9-B04D-9DAA-542D975E0B8A}" type="presParOf" srcId="{60DDF7EF-ED18-DD44-AE33-6894257A7784}" destId="{C20EB318-76FE-5A43-A0BC-C758BFDC42E4}" srcOrd="9" destOrd="0" presId="urn:microsoft.com/office/officeart/2005/8/layout/vList5"/>
    <dgm:cxn modelId="{A856A6AA-D154-4944-91D0-69E3C22E8A6B}" type="presParOf" srcId="{60DDF7EF-ED18-DD44-AE33-6894257A7784}" destId="{5F6D7858-A882-D749-B7F3-6026C2EA4267}" srcOrd="10" destOrd="0" presId="urn:microsoft.com/office/officeart/2005/8/layout/vList5"/>
    <dgm:cxn modelId="{5CF9E990-638F-3148-8F72-F13952430C5C}" type="presParOf" srcId="{5F6D7858-A882-D749-B7F3-6026C2EA4267}" destId="{34B1797D-D81F-644A-A896-20A9EFB2BC58}" srcOrd="0" destOrd="0" presId="urn:microsoft.com/office/officeart/2005/8/layout/vList5"/>
    <dgm:cxn modelId="{A47734BC-5F83-5146-9948-FA59059CF50E}" type="presParOf" srcId="{5F6D7858-A882-D749-B7F3-6026C2EA4267}" destId="{DB51BF8B-5BDC-5C42-B572-11833062DF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886CDD2-FDC7-457B-AA30-AD0AB54ADC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1AF6D6-5DEF-4443-A447-5F12D8E02530}">
      <dgm:prSet/>
      <dgm:spPr/>
      <dgm:t>
        <a:bodyPr/>
        <a:lstStyle/>
        <a:p>
          <a:r>
            <a:rPr lang="en-US"/>
            <a:t>Lee, J., Yoon, W., Kim, S., Kim, D., &amp; So, C. H. (2020). BioBERT: A pre-trained biomedical language representation model for biomedical text mining. </a:t>
          </a:r>
          <a:r>
            <a:rPr lang="en-US" i="1"/>
            <a:t>Bioinformatics, 36</a:t>
          </a:r>
          <a:r>
            <a:rPr lang="en-US"/>
            <a:t>(4), 1235-1242. https://doi.org/10.1093/bioinformatics/btz682</a:t>
          </a:r>
        </a:p>
      </dgm:t>
    </dgm:pt>
    <dgm:pt modelId="{0BF7AEDD-80F5-4421-8834-3C55247B490D}" type="parTrans" cxnId="{F7A7AFE7-EF1A-4F19-BF94-999BEBB88FE5}">
      <dgm:prSet/>
      <dgm:spPr/>
      <dgm:t>
        <a:bodyPr/>
        <a:lstStyle/>
        <a:p>
          <a:endParaRPr lang="en-US"/>
        </a:p>
      </dgm:t>
    </dgm:pt>
    <dgm:pt modelId="{6CFB2982-1937-4F2B-BA18-DD9F8359AC2D}" type="sibTrans" cxnId="{F7A7AFE7-EF1A-4F19-BF94-999BEBB88FE5}">
      <dgm:prSet/>
      <dgm:spPr/>
      <dgm:t>
        <a:bodyPr/>
        <a:lstStyle/>
        <a:p>
          <a:endParaRPr lang="en-US"/>
        </a:p>
      </dgm:t>
    </dgm:pt>
    <dgm:pt modelId="{58D5ED6E-779D-4867-8F41-23DB6EB7F9B7}">
      <dgm:prSet/>
      <dgm:spPr/>
      <dgm:t>
        <a:bodyPr/>
        <a:lstStyle/>
        <a:p>
          <a:r>
            <a:rPr lang="en-US"/>
            <a:t>Zhang, L., Liu, Z., &amp; Zhang, Y. (2020). Multimodal CNN-DDI: Using multimodal CNN for drug-to-drug interaction associated events. </a:t>
          </a:r>
          <a:r>
            <a:rPr lang="en-US" i="1"/>
            <a:t>Journal of Biomedical Informatics, 108</a:t>
          </a:r>
          <a:r>
            <a:rPr lang="en-US"/>
            <a:t>, 103521. https://doi.org/10.1016/j.jbi.2020.103521</a:t>
          </a:r>
        </a:p>
      </dgm:t>
    </dgm:pt>
    <dgm:pt modelId="{C5C6D898-56BD-40AE-822D-E0BCEFF961EB}" type="parTrans" cxnId="{1B0A92C1-E115-47A2-AF6B-2E82FA622B39}">
      <dgm:prSet/>
      <dgm:spPr/>
      <dgm:t>
        <a:bodyPr/>
        <a:lstStyle/>
        <a:p>
          <a:endParaRPr lang="en-US"/>
        </a:p>
      </dgm:t>
    </dgm:pt>
    <dgm:pt modelId="{AEF026E0-E6E0-4EA4-B2B4-7FC7B2439388}" type="sibTrans" cxnId="{1B0A92C1-E115-47A2-AF6B-2E82FA622B39}">
      <dgm:prSet/>
      <dgm:spPr/>
      <dgm:t>
        <a:bodyPr/>
        <a:lstStyle/>
        <a:p>
          <a:endParaRPr lang="en-US"/>
        </a:p>
      </dgm:t>
    </dgm:pt>
    <dgm:pt modelId="{B3DFFEFA-687F-42C6-87E9-2C5206EEB4A6}">
      <dgm:prSet/>
      <dgm:spPr/>
      <dgm:t>
        <a:bodyPr/>
        <a:lstStyle/>
        <a:p>
          <a:r>
            <a:rPr lang="en-US"/>
            <a:t>Choi, J., &amp; Cho, S. (2020). Deep learning-based drug-drug interaction prediction using protein-protein interaction networks. </a:t>
          </a:r>
          <a:r>
            <a:rPr lang="en-US" i="1"/>
            <a:t>Bioinformatics, 36</a:t>
          </a:r>
          <a:r>
            <a:rPr lang="en-US"/>
            <a:t>(5), 1506-1512. https://doi.org/10.1093/bioinformatics/btz832</a:t>
          </a:r>
        </a:p>
      </dgm:t>
    </dgm:pt>
    <dgm:pt modelId="{EA04F54C-EC1D-44EE-A0D4-E6E63DC942F5}" type="parTrans" cxnId="{92D50D7E-B1CC-43CB-BE81-4264644900D2}">
      <dgm:prSet/>
      <dgm:spPr/>
      <dgm:t>
        <a:bodyPr/>
        <a:lstStyle/>
        <a:p>
          <a:endParaRPr lang="en-US"/>
        </a:p>
      </dgm:t>
    </dgm:pt>
    <dgm:pt modelId="{E3923950-0B13-47D3-B1AF-7176B42352EF}" type="sibTrans" cxnId="{92D50D7E-B1CC-43CB-BE81-4264644900D2}">
      <dgm:prSet/>
      <dgm:spPr/>
      <dgm:t>
        <a:bodyPr/>
        <a:lstStyle/>
        <a:p>
          <a:endParaRPr lang="en-US"/>
        </a:p>
      </dgm:t>
    </dgm:pt>
    <dgm:pt modelId="{DB9C39B3-BFDB-4BD5-9633-DFC979D01342}">
      <dgm:prSet/>
      <dgm:spPr/>
      <dgm:t>
        <a:bodyPr/>
        <a:lstStyle/>
        <a:p>
          <a:r>
            <a:rPr lang="en-US"/>
            <a:t>Yu, H., Wang, L., &amp; Zhang, L. (2021). Drug-drug interaction prediction via integration of drug, target, and side effect networks. </a:t>
          </a:r>
          <a:r>
            <a:rPr lang="en-US" i="1"/>
            <a:t>IEEE Transactions on Neural Networks and Learning Systems, 32</a:t>
          </a:r>
          <a:r>
            <a:rPr lang="en-US"/>
            <a:t>(5), 2210-2221. https://doi.org/10.1109/TNNLS.2020.3033898</a:t>
          </a:r>
        </a:p>
      </dgm:t>
    </dgm:pt>
    <dgm:pt modelId="{23858A63-84BF-4D58-B8C8-7CEA009CD40A}" type="parTrans" cxnId="{A461F72C-10B6-4EC9-B300-19D20F3DE42A}">
      <dgm:prSet/>
      <dgm:spPr/>
      <dgm:t>
        <a:bodyPr/>
        <a:lstStyle/>
        <a:p>
          <a:endParaRPr lang="en-US"/>
        </a:p>
      </dgm:t>
    </dgm:pt>
    <dgm:pt modelId="{896A1E1D-8B69-493B-8310-63A2B4B30E28}" type="sibTrans" cxnId="{A461F72C-10B6-4EC9-B300-19D20F3DE42A}">
      <dgm:prSet/>
      <dgm:spPr/>
      <dgm:t>
        <a:bodyPr/>
        <a:lstStyle/>
        <a:p>
          <a:endParaRPr lang="en-US"/>
        </a:p>
      </dgm:t>
    </dgm:pt>
    <dgm:pt modelId="{FA24EDF3-BE25-1044-B205-127455C48B12}" type="pres">
      <dgm:prSet presAssocID="{6886CDD2-FDC7-457B-AA30-AD0AB54ADC00}" presName="linear" presStyleCnt="0">
        <dgm:presLayoutVars>
          <dgm:animLvl val="lvl"/>
          <dgm:resizeHandles val="exact"/>
        </dgm:presLayoutVars>
      </dgm:prSet>
      <dgm:spPr/>
    </dgm:pt>
    <dgm:pt modelId="{3AFBB026-FFE1-2F4C-85BF-1D9E6D90F888}" type="pres">
      <dgm:prSet presAssocID="{0D1AF6D6-5DEF-4443-A447-5F12D8E025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0DE357-622E-B947-A52E-62CDE94BCDC7}" type="pres">
      <dgm:prSet presAssocID="{6CFB2982-1937-4F2B-BA18-DD9F8359AC2D}" presName="spacer" presStyleCnt="0"/>
      <dgm:spPr/>
    </dgm:pt>
    <dgm:pt modelId="{AFC5BB97-1E6E-3045-8472-F689F304FFED}" type="pres">
      <dgm:prSet presAssocID="{58D5ED6E-779D-4867-8F41-23DB6EB7F9B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22F887-1030-6E41-99A6-EFCEC0AD2542}" type="pres">
      <dgm:prSet presAssocID="{AEF026E0-E6E0-4EA4-B2B4-7FC7B2439388}" presName="spacer" presStyleCnt="0"/>
      <dgm:spPr/>
    </dgm:pt>
    <dgm:pt modelId="{584F3D45-6607-C842-AF8C-FB10C4681420}" type="pres">
      <dgm:prSet presAssocID="{B3DFFEFA-687F-42C6-87E9-2C5206EEB4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D94B08-9821-9049-883D-871B7B394ADE}" type="pres">
      <dgm:prSet presAssocID="{E3923950-0B13-47D3-B1AF-7176B42352EF}" presName="spacer" presStyleCnt="0"/>
      <dgm:spPr/>
    </dgm:pt>
    <dgm:pt modelId="{42877246-C413-8B48-9257-0CEEE84F1A40}" type="pres">
      <dgm:prSet presAssocID="{DB9C39B3-BFDB-4BD5-9633-DFC979D0134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B701526-797A-F140-AFA1-647B01C66A6D}" type="presOf" srcId="{B3DFFEFA-687F-42C6-87E9-2C5206EEB4A6}" destId="{584F3D45-6607-C842-AF8C-FB10C4681420}" srcOrd="0" destOrd="0" presId="urn:microsoft.com/office/officeart/2005/8/layout/vList2"/>
    <dgm:cxn modelId="{A461F72C-10B6-4EC9-B300-19D20F3DE42A}" srcId="{6886CDD2-FDC7-457B-AA30-AD0AB54ADC00}" destId="{DB9C39B3-BFDB-4BD5-9633-DFC979D01342}" srcOrd="3" destOrd="0" parTransId="{23858A63-84BF-4D58-B8C8-7CEA009CD40A}" sibTransId="{896A1E1D-8B69-493B-8310-63A2B4B30E28}"/>
    <dgm:cxn modelId="{92D50D7E-B1CC-43CB-BE81-4264644900D2}" srcId="{6886CDD2-FDC7-457B-AA30-AD0AB54ADC00}" destId="{B3DFFEFA-687F-42C6-87E9-2C5206EEB4A6}" srcOrd="2" destOrd="0" parTransId="{EA04F54C-EC1D-44EE-A0D4-E6E63DC942F5}" sibTransId="{E3923950-0B13-47D3-B1AF-7176B42352EF}"/>
    <dgm:cxn modelId="{5A139382-028F-E34C-8023-5621BE8FC0C9}" type="presOf" srcId="{6886CDD2-FDC7-457B-AA30-AD0AB54ADC00}" destId="{FA24EDF3-BE25-1044-B205-127455C48B12}" srcOrd="0" destOrd="0" presId="urn:microsoft.com/office/officeart/2005/8/layout/vList2"/>
    <dgm:cxn modelId="{D1C30D9E-C6F9-5344-9DE9-4D0DA1FF0688}" type="presOf" srcId="{58D5ED6E-779D-4867-8F41-23DB6EB7F9B7}" destId="{AFC5BB97-1E6E-3045-8472-F689F304FFED}" srcOrd="0" destOrd="0" presId="urn:microsoft.com/office/officeart/2005/8/layout/vList2"/>
    <dgm:cxn modelId="{9FA6F0B2-CBE2-C847-B6A9-9525DD6B24A7}" type="presOf" srcId="{DB9C39B3-BFDB-4BD5-9633-DFC979D01342}" destId="{42877246-C413-8B48-9257-0CEEE84F1A40}" srcOrd="0" destOrd="0" presId="urn:microsoft.com/office/officeart/2005/8/layout/vList2"/>
    <dgm:cxn modelId="{1B0A92C1-E115-47A2-AF6B-2E82FA622B39}" srcId="{6886CDD2-FDC7-457B-AA30-AD0AB54ADC00}" destId="{58D5ED6E-779D-4867-8F41-23DB6EB7F9B7}" srcOrd="1" destOrd="0" parTransId="{C5C6D898-56BD-40AE-822D-E0BCEFF961EB}" sibTransId="{AEF026E0-E6E0-4EA4-B2B4-7FC7B2439388}"/>
    <dgm:cxn modelId="{504EF8CA-DEA0-3040-84CE-099CF032E388}" type="presOf" srcId="{0D1AF6D6-5DEF-4443-A447-5F12D8E02530}" destId="{3AFBB026-FFE1-2F4C-85BF-1D9E6D90F888}" srcOrd="0" destOrd="0" presId="urn:microsoft.com/office/officeart/2005/8/layout/vList2"/>
    <dgm:cxn modelId="{F7A7AFE7-EF1A-4F19-BF94-999BEBB88FE5}" srcId="{6886CDD2-FDC7-457B-AA30-AD0AB54ADC00}" destId="{0D1AF6D6-5DEF-4443-A447-5F12D8E02530}" srcOrd="0" destOrd="0" parTransId="{0BF7AEDD-80F5-4421-8834-3C55247B490D}" sibTransId="{6CFB2982-1937-4F2B-BA18-DD9F8359AC2D}"/>
    <dgm:cxn modelId="{995E7980-965C-F141-B5D3-839383DC027A}" type="presParOf" srcId="{FA24EDF3-BE25-1044-B205-127455C48B12}" destId="{3AFBB026-FFE1-2F4C-85BF-1D9E6D90F888}" srcOrd="0" destOrd="0" presId="urn:microsoft.com/office/officeart/2005/8/layout/vList2"/>
    <dgm:cxn modelId="{68DA3DFE-8A4C-8F47-A160-C445C169E37F}" type="presParOf" srcId="{FA24EDF3-BE25-1044-B205-127455C48B12}" destId="{3D0DE357-622E-B947-A52E-62CDE94BCDC7}" srcOrd="1" destOrd="0" presId="urn:microsoft.com/office/officeart/2005/8/layout/vList2"/>
    <dgm:cxn modelId="{5C471005-7A31-154F-ABE2-A2210F1B1868}" type="presParOf" srcId="{FA24EDF3-BE25-1044-B205-127455C48B12}" destId="{AFC5BB97-1E6E-3045-8472-F689F304FFED}" srcOrd="2" destOrd="0" presId="urn:microsoft.com/office/officeart/2005/8/layout/vList2"/>
    <dgm:cxn modelId="{3C981B7E-BB0E-6F49-A219-54B42C2EE4E9}" type="presParOf" srcId="{FA24EDF3-BE25-1044-B205-127455C48B12}" destId="{2322F887-1030-6E41-99A6-EFCEC0AD2542}" srcOrd="3" destOrd="0" presId="urn:microsoft.com/office/officeart/2005/8/layout/vList2"/>
    <dgm:cxn modelId="{E99CAB02-7BD4-9842-A8A4-8F5CB27C30B9}" type="presParOf" srcId="{FA24EDF3-BE25-1044-B205-127455C48B12}" destId="{584F3D45-6607-C842-AF8C-FB10C4681420}" srcOrd="4" destOrd="0" presId="urn:microsoft.com/office/officeart/2005/8/layout/vList2"/>
    <dgm:cxn modelId="{E130473F-9208-EB41-B418-AC0AB142F4FC}" type="presParOf" srcId="{FA24EDF3-BE25-1044-B205-127455C48B12}" destId="{42D94B08-9821-9049-883D-871B7B394ADE}" srcOrd="5" destOrd="0" presId="urn:microsoft.com/office/officeart/2005/8/layout/vList2"/>
    <dgm:cxn modelId="{2A6DC56D-326D-2C44-B5DC-619B4208E864}" type="presParOf" srcId="{FA24EDF3-BE25-1044-B205-127455C48B12}" destId="{42877246-C413-8B48-9257-0CEEE84F1A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33A19-928C-4AD9-B1E7-760E9CB97439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D90BDB-ACA2-4F77-9B84-507F5B8C3639}">
      <dgm:prSet/>
      <dgm:spPr/>
      <dgm:t>
        <a:bodyPr/>
        <a:lstStyle/>
        <a:p>
          <a:r>
            <a:rPr lang="en-US" b="1" dirty="0"/>
            <a:t>How can machine learning models be used to predict drug-drug interactions (DDIs) based on protein and drug embeddings?</a:t>
          </a:r>
          <a:endParaRPr lang="en-US" dirty="0"/>
        </a:p>
      </dgm:t>
    </dgm:pt>
    <dgm:pt modelId="{D0ED694A-9EBA-45A8-A0C3-35FDA9493FA9}" type="parTrans" cxnId="{5F0FA2A5-9DC5-46BA-8401-B91D797E2E98}">
      <dgm:prSet/>
      <dgm:spPr/>
      <dgm:t>
        <a:bodyPr/>
        <a:lstStyle/>
        <a:p>
          <a:endParaRPr lang="en-US"/>
        </a:p>
      </dgm:t>
    </dgm:pt>
    <dgm:pt modelId="{A3C9A9A2-17A1-4F14-8A2A-86C24FF5AED4}" type="sibTrans" cxnId="{5F0FA2A5-9DC5-46BA-8401-B91D797E2E98}">
      <dgm:prSet/>
      <dgm:spPr/>
      <dgm:t>
        <a:bodyPr/>
        <a:lstStyle/>
        <a:p>
          <a:endParaRPr lang="en-US"/>
        </a:p>
      </dgm:t>
    </dgm:pt>
    <dgm:pt modelId="{74606BA3-3B23-460F-8A0F-66D40E39FD1B}">
      <dgm:prSet/>
      <dgm:spPr/>
      <dgm:t>
        <a:bodyPr/>
        <a:lstStyle/>
        <a:p>
          <a:r>
            <a:rPr lang="en-US"/>
            <a:t>Investigating the potential of embedding techniques to represent complex biological interactions.</a:t>
          </a:r>
        </a:p>
      </dgm:t>
    </dgm:pt>
    <dgm:pt modelId="{E606A014-7E6F-428A-98C6-737934062D75}" type="parTrans" cxnId="{B072F3F6-0BCE-4B44-AB42-AF51ECE59FB1}">
      <dgm:prSet/>
      <dgm:spPr/>
      <dgm:t>
        <a:bodyPr/>
        <a:lstStyle/>
        <a:p>
          <a:endParaRPr lang="en-US"/>
        </a:p>
      </dgm:t>
    </dgm:pt>
    <dgm:pt modelId="{1E337FDE-2A48-4B36-B86E-7AC0292B37A5}" type="sibTrans" cxnId="{B072F3F6-0BCE-4B44-AB42-AF51ECE59FB1}">
      <dgm:prSet/>
      <dgm:spPr/>
      <dgm:t>
        <a:bodyPr/>
        <a:lstStyle/>
        <a:p>
          <a:endParaRPr lang="en-US"/>
        </a:p>
      </dgm:t>
    </dgm:pt>
    <dgm:pt modelId="{08E8DF36-70B8-4B07-A41F-9E197B340444}">
      <dgm:prSet/>
      <dgm:spPr/>
      <dgm:t>
        <a:bodyPr/>
        <a:lstStyle/>
        <a:p>
          <a:r>
            <a:rPr lang="en-US" b="1"/>
            <a:t>What are the key features from drug-target relationships that contribute to accurate DDI prediction?</a:t>
          </a:r>
          <a:endParaRPr lang="en-US"/>
        </a:p>
      </dgm:t>
    </dgm:pt>
    <dgm:pt modelId="{FDD4FE9A-963F-4886-9CDC-F0061E219160}" type="parTrans" cxnId="{5CCB242B-1ABF-443D-89CA-B4B16DE6A6C0}">
      <dgm:prSet/>
      <dgm:spPr/>
      <dgm:t>
        <a:bodyPr/>
        <a:lstStyle/>
        <a:p>
          <a:endParaRPr lang="en-US"/>
        </a:p>
      </dgm:t>
    </dgm:pt>
    <dgm:pt modelId="{5276DACC-C7E5-4154-8C68-968866DAE442}" type="sibTrans" cxnId="{5CCB242B-1ABF-443D-89CA-B4B16DE6A6C0}">
      <dgm:prSet/>
      <dgm:spPr/>
      <dgm:t>
        <a:bodyPr/>
        <a:lstStyle/>
        <a:p>
          <a:endParaRPr lang="en-US"/>
        </a:p>
      </dgm:t>
    </dgm:pt>
    <dgm:pt modelId="{4D9EC8CE-DB8E-40A2-9156-50555DA7B2F2}">
      <dgm:prSet/>
      <dgm:spPr/>
      <dgm:t>
        <a:bodyPr/>
        <a:lstStyle/>
        <a:p>
          <a:r>
            <a:rPr lang="en-US"/>
            <a:t>Exploring the biological features (e.g., protein targets, binding affinities) that impact DDI outcomes.</a:t>
          </a:r>
        </a:p>
      </dgm:t>
    </dgm:pt>
    <dgm:pt modelId="{CB67C0AD-0E47-480A-8BD2-E5C25348C853}" type="parTrans" cxnId="{4C72AE62-294D-4353-80AD-06F97AAD97C1}">
      <dgm:prSet/>
      <dgm:spPr/>
      <dgm:t>
        <a:bodyPr/>
        <a:lstStyle/>
        <a:p>
          <a:endParaRPr lang="en-US"/>
        </a:p>
      </dgm:t>
    </dgm:pt>
    <dgm:pt modelId="{D06496B8-CEE7-459B-82F6-7040B146718A}" type="sibTrans" cxnId="{4C72AE62-294D-4353-80AD-06F97AAD97C1}">
      <dgm:prSet/>
      <dgm:spPr/>
      <dgm:t>
        <a:bodyPr/>
        <a:lstStyle/>
        <a:p>
          <a:endParaRPr lang="en-US"/>
        </a:p>
      </dgm:t>
    </dgm:pt>
    <dgm:pt modelId="{BCDD1EBE-089F-4D54-AC81-C8C97920BEC5}">
      <dgm:prSet/>
      <dgm:spPr/>
      <dgm:t>
        <a:bodyPr/>
        <a:lstStyle/>
        <a:p>
          <a:r>
            <a:rPr lang="en-US" b="1"/>
            <a:t>Which machine learning models provide the best accuracy and generalization for DDI prediction?</a:t>
          </a:r>
          <a:endParaRPr lang="en-US"/>
        </a:p>
      </dgm:t>
    </dgm:pt>
    <dgm:pt modelId="{A42BDC20-00EB-4461-9D09-6781B023F2D2}" type="parTrans" cxnId="{F3D883D9-8462-488C-967A-2B48C636D225}">
      <dgm:prSet/>
      <dgm:spPr/>
      <dgm:t>
        <a:bodyPr/>
        <a:lstStyle/>
        <a:p>
          <a:endParaRPr lang="en-US"/>
        </a:p>
      </dgm:t>
    </dgm:pt>
    <dgm:pt modelId="{4AD9D9CE-6F94-4F53-B390-A1E9466E0F42}" type="sibTrans" cxnId="{F3D883D9-8462-488C-967A-2B48C636D225}">
      <dgm:prSet/>
      <dgm:spPr/>
      <dgm:t>
        <a:bodyPr/>
        <a:lstStyle/>
        <a:p>
          <a:endParaRPr lang="en-US"/>
        </a:p>
      </dgm:t>
    </dgm:pt>
    <dgm:pt modelId="{8E9C50CD-AD56-44F7-B1A8-78CED406A330}">
      <dgm:prSet/>
      <dgm:spPr/>
      <dgm:t>
        <a:bodyPr/>
        <a:lstStyle/>
        <a:p>
          <a:r>
            <a:rPr lang="en-US"/>
            <a:t>Comparing traditional models (Random Forest, XGBoost) with deep learning approaches (Neural Networks, CNNs) for DDI prediction.</a:t>
          </a:r>
        </a:p>
      </dgm:t>
    </dgm:pt>
    <dgm:pt modelId="{2D970E4E-9048-4CC7-8A34-C362A369A4DC}" type="parTrans" cxnId="{B7FF242B-20A0-4EC9-8699-645DE3F6C91A}">
      <dgm:prSet/>
      <dgm:spPr/>
      <dgm:t>
        <a:bodyPr/>
        <a:lstStyle/>
        <a:p>
          <a:endParaRPr lang="en-US"/>
        </a:p>
      </dgm:t>
    </dgm:pt>
    <dgm:pt modelId="{FB1AD5A1-C079-4657-9821-2D4EA70C8FEF}" type="sibTrans" cxnId="{B7FF242B-20A0-4EC9-8699-645DE3F6C91A}">
      <dgm:prSet/>
      <dgm:spPr/>
      <dgm:t>
        <a:bodyPr/>
        <a:lstStyle/>
        <a:p>
          <a:endParaRPr lang="en-US"/>
        </a:p>
      </dgm:t>
    </dgm:pt>
    <dgm:pt modelId="{D4628BC7-4E6E-49F5-96A6-7640B805EBD1}">
      <dgm:prSet/>
      <dgm:spPr/>
      <dgm:t>
        <a:bodyPr/>
        <a:lstStyle/>
        <a:p>
          <a:r>
            <a:rPr lang="en-US" b="1"/>
            <a:t>How can class imbalance in DDI datasets be addressed to improve model performance?</a:t>
          </a:r>
          <a:endParaRPr lang="en-US"/>
        </a:p>
      </dgm:t>
    </dgm:pt>
    <dgm:pt modelId="{28CB5A85-F81C-42D5-8907-72454C5934C5}" type="parTrans" cxnId="{FDC42545-DF20-48B9-9FE8-C6D21C6E5368}">
      <dgm:prSet/>
      <dgm:spPr/>
      <dgm:t>
        <a:bodyPr/>
        <a:lstStyle/>
        <a:p>
          <a:endParaRPr lang="en-US"/>
        </a:p>
      </dgm:t>
    </dgm:pt>
    <dgm:pt modelId="{38E6EED2-6C78-4D01-A6FE-9EE24795B608}" type="sibTrans" cxnId="{FDC42545-DF20-48B9-9FE8-C6D21C6E5368}">
      <dgm:prSet/>
      <dgm:spPr/>
      <dgm:t>
        <a:bodyPr/>
        <a:lstStyle/>
        <a:p>
          <a:endParaRPr lang="en-US"/>
        </a:p>
      </dgm:t>
    </dgm:pt>
    <dgm:pt modelId="{6215EE0A-BBA7-47F4-A33E-C92C09AE99BB}">
      <dgm:prSet/>
      <dgm:spPr/>
      <dgm:t>
        <a:bodyPr/>
        <a:lstStyle/>
        <a:p>
          <a:r>
            <a:rPr lang="en-US"/>
            <a:t>Evaluating methods like </a:t>
          </a:r>
          <a:r>
            <a:rPr lang="en-US" b="1"/>
            <a:t>SMOTE</a:t>
          </a:r>
          <a:r>
            <a:rPr lang="en-US"/>
            <a:t> to balance the distribution of positive and negative interactions.</a:t>
          </a:r>
        </a:p>
      </dgm:t>
    </dgm:pt>
    <dgm:pt modelId="{EC316246-80F5-4E58-9653-3998B00A2784}" type="parTrans" cxnId="{5F2EAE6D-C321-451C-95C2-81F07817DC20}">
      <dgm:prSet/>
      <dgm:spPr/>
      <dgm:t>
        <a:bodyPr/>
        <a:lstStyle/>
        <a:p>
          <a:endParaRPr lang="en-US"/>
        </a:p>
      </dgm:t>
    </dgm:pt>
    <dgm:pt modelId="{7365693A-1DD7-4D90-BB79-53634B11A931}" type="sibTrans" cxnId="{5F2EAE6D-C321-451C-95C2-81F07817DC20}">
      <dgm:prSet/>
      <dgm:spPr/>
      <dgm:t>
        <a:bodyPr/>
        <a:lstStyle/>
        <a:p>
          <a:endParaRPr lang="en-US"/>
        </a:p>
      </dgm:t>
    </dgm:pt>
    <dgm:pt modelId="{2CB22CFD-B1B0-47DA-920E-4D214A6C0F55}">
      <dgm:prSet/>
      <dgm:spPr/>
      <dgm:t>
        <a:bodyPr/>
        <a:lstStyle/>
        <a:p>
          <a:r>
            <a:rPr lang="en-US" b="1"/>
            <a:t>What is the impact of dimensionality reduction techniques on DDI prediction models?</a:t>
          </a:r>
          <a:endParaRPr lang="en-US"/>
        </a:p>
      </dgm:t>
    </dgm:pt>
    <dgm:pt modelId="{F23B9B0B-547E-41DA-879F-CF3B64F3DCB9}" type="parTrans" cxnId="{03574FDC-1ABC-49D5-9059-FF46164BF2DF}">
      <dgm:prSet/>
      <dgm:spPr/>
      <dgm:t>
        <a:bodyPr/>
        <a:lstStyle/>
        <a:p>
          <a:endParaRPr lang="en-US"/>
        </a:p>
      </dgm:t>
    </dgm:pt>
    <dgm:pt modelId="{6D1EA6EB-108D-4487-AB71-6B25FE7E8AC1}" type="sibTrans" cxnId="{03574FDC-1ABC-49D5-9059-FF46164BF2DF}">
      <dgm:prSet/>
      <dgm:spPr/>
      <dgm:t>
        <a:bodyPr/>
        <a:lstStyle/>
        <a:p>
          <a:endParaRPr lang="en-US"/>
        </a:p>
      </dgm:t>
    </dgm:pt>
    <dgm:pt modelId="{7437CC49-57C6-4A7F-A0A1-14644B67F4CB}">
      <dgm:prSet/>
      <dgm:spPr/>
      <dgm:t>
        <a:bodyPr/>
        <a:lstStyle/>
        <a:p>
          <a:r>
            <a:rPr lang="en-US"/>
            <a:t>Investigating whether techniques like </a:t>
          </a:r>
          <a:r>
            <a:rPr lang="en-US" b="1"/>
            <a:t>TruncatedSVD</a:t>
          </a:r>
          <a:r>
            <a:rPr lang="en-US"/>
            <a:t> improve model efficiency without losing predictive power.</a:t>
          </a:r>
        </a:p>
      </dgm:t>
    </dgm:pt>
    <dgm:pt modelId="{FAA2A9BC-2123-4548-9D20-E8C5340C8E87}" type="parTrans" cxnId="{49925F42-9048-47AC-8F00-FDBD52B40D49}">
      <dgm:prSet/>
      <dgm:spPr/>
      <dgm:t>
        <a:bodyPr/>
        <a:lstStyle/>
        <a:p>
          <a:endParaRPr lang="en-US"/>
        </a:p>
      </dgm:t>
    </dgm:pt>
    <dgm:pt modelId="{687B61AD-F93D-4519-9277-7C62CFB405A5}" type="sibTrans" cxnId="{49925F42-9048-47AC-8F00-FDBD52B40D49}">
      <dgm:prSet/>
      <dgm:spPr/>
      <dgm:t>
        <a:bodyPr/>
        <a:lstStyle/>
        <a:p>
          <a:endParaRPr lang="en-US"/>
        </a:p>
      </dgm:t>
    </dgm:pt>
    <dgm:pt modelId="{C0DFAD6A-808A-794D-AD63-CEC30936FFB1}" type="pres">
      <dgm:prSet presAssocID="{9AE33A19-928C-4AD9-B1E7-760E9CB97439}" presName="Name0" presStyleCnt="0">
        <dgm:presLayoutVars>
          <dgm:dir/>
          <dgm:animLvl val="lvl"/>
          <dgm:resizeHandles val="exact"/>
        </dgm:presLayoutVars>
      </dgm:prSet>
      <dgm:spPr/>
    </dgm:pt>
    <dgm:pt modelId="{91D75F03-8FFF-AC45-B3F7-3F8A9FAC7664}" type="pres">
      <dgm:prSet presAssocID="{99D90BDB-ACA2-4F77-9B84-507F5B8C3639}" presName="linNode" presStyleCnt="0"/>
      <dgm:spPr/>
    </dgm:pt>
    <dgm:pt modelId="{7B89119A-66D5-DD4C-8F89-3251649DC0D0}" type="pres">
      <dgm:prSet presAssocID="{99D90BDB-ACA2-4F77-9B84-507F5B8C363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CE746FA5-CA2E-8942-8322-91A6041A2CB4}" type="pres">
      <dgm:prSet presAssocID="{99D90BDB-ACA2-4F77-9B84-507F5B8C3639}" presName="descendantText" presStyleLbl="alignAccFollowNode1" presStyleIdx="0" presStyleCnt="5">
        <dgm:presLayoutVars>
          <dgm:bulletEnabled val="1"/>
        </dgm:presLayoutVars>
      </dgm:prSet>
      <dgm:spPr/>
    </dgm:pt>
    <dgm:pt modelId="{9F76472E-1438-8440-996A-6F64518625CA}" type="pres">
      <dgm:prSet presAssocID="{A3C9A9A2-17A1-4F14-8A2A-86C24FF5AED4}" presName="sp" presStyleCnt="0"/>
      <dgm:spPr/>
    </dgm:pt>
    <dgm:pt modelId="{CF9618E4-B325-3C4F-AF4A-AD954415A0FE}" type="pres">
      <dgm:prSet presAssocID="{08E8DF36-70B8-4B07-A41F-9E197B340444}" presName="linNode" presStyleCnt="0"/>
      <dgm:spPr/>
    </dgm:pt>
    <dgm:pt modelId="{718D8D98-E7B8-7D47-B93C-45A0B0B86978}" type="pres">
      <dgm:prSet presAssocID="{08E8DF36-70B8-4B07-A41F-9E197B340444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C43AC6A-059A-CE46-B6ED-D897D837A931}" type="pres">
      <dgm:prSet presAssocID="{08E8DF36-70B8-4B07-A41F-9E197B340444}" presName="descendantText" presStyleLbl="alignAccFollowNode1" presStyleIdx="1" presStyleCnt="5">
        <dgm:presLayoutVars>
          <dgm:bulletEnabled val="1"/>
        </dgm:presLayoutVars>
      </dgm:prSet>
      <dgm:spPr/>
    </dgm:pt>
    <dgm:pt modelId="{4841A33A-F5A6-5E45-997F-B88525EAE209}" type="pres">
      <dgm:prSet presAssocID="{5276DACC-C7E5-4154-8C68-968866DAE442}" presName="sp" presStyleCnt="0"/>
      <dgm:spPr/>
    </dgm:pt>
    <dgm:pt modelId="{C3F3931F-8817-CA4F-9293-659FDF77CD30}" type="pres">
      <dgm:prSet presAssocID="{BCDD1EBE-089F-4D54-AC81-C8C97920BEC5}" presName="linNode" presStyleCnt="0"/>
      <dgm:spPr/>
    </dgm:pt>
    <dgm:pt modelId="{FF1D9DCF-861C-3C4E-B837-0BDB0D0CF082}" type="pres">
      <dgm:prSet presAssocID="{BCDD1EBE-089F-4D54-AC81-C8C97920BEC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2DBAFE8-99B1-C349-A9E9-621ECA907B4B}" type="pres">
      <dgm:prSet presAssocID="{BCDD1EBE-089F-4D54-AC81-C8C97920BEC5}" presName="descendantText" presStyleLbl="alignAccFollowNode1" presStyleIdx="2" presStyleCnt="5">
        <dgm:presLayoutVars>
          <dgm:bulletEnabled val="1"/>
        </dgm:presLayoutVars>
      </dgm:prSet>
      <dgm:spPr/>
    </dgm:pt>
    <dgm:pt modelId="{F0A00B31-8374-2A41-9F62-8935CBB1BEC3}" type="pres">
      <dgm:prSet presAssocID="{4AD9D9CE-6F94-4F53-B390-A1E9466E0F42}" presName="sp" presStyleCnt="0"/>
      <dgm:spPr/>
    </dgm:pt>
    <dgm:pt modelId="{09DC6E7F-AA13-1249-8D2C-F059512D529A}" type="pres">
      <dgm:prSet presAssocID="{D4628BC7-4E6E-49F5-96A6-7640B805EBD1}" presName="linNode" presStyleCnt="0"/>
      <dgm:spPr/>
    </dgm:pt>
    <dgm:pt modelId="{7A7447D4-FDBC-E045-95BB-DBA21CE60110}" type="pres">
      <dgm:prSet presAssocID="{D4628BC7-4E6E-49F5-96A6-7640B805EBD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D16E6AF-299D-2444-BFC5-66D48FCDA2DD}" type="pres">
      <dgm:prSet presAssocID="{D4628BC7-4E6E-49F5-96A6-7640B805EBD1}" presName="descendantText" presStyleLbl="alignAccFollowNode1" presStyleIdx="3" presStyleCnt="5">
        <dgm:presLayoutVars>
          <dgm:bulletEnabled val="1"/>
        </dgm:presLayoutVars>
      </dgm:prSet>
      <dgm:spPr/>
    </dgm:pt>
    <dgm:pt modelId="{2B6E4369-9337-2049-AFA5-1D57A8A08D37}" type="pres">
      <dgm:prSet presAssocID="{38E6EED2-6C78-4D01-A6FE-9EE24795B608}" presName="sp" presStyleCnt="0"/>
      <dgm:spPr/>
    </dgm:pt>
    <dgm:pt modelId="{CCCC4DCD-7C0E-1542-A918-AA065F43719E}" type="pres">
      <dgm:prSet presAssocID="{2CB22CFD-B1B0-47DA-920E-4D214A6C0F55}" presName="linNode" presStyleCnt="0"/>
      <dgm:spPr/>
    </dgm:pt>
    <dgm:pt modelId="{2137E264-B957-8842-9CFF-8D5502A3E7CC}" type="pres">
      <dgm:prSet presAssocID="{2CB22CFD-B1B0-47DA-920E-4D214A6C0F5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55965002-30C6-E241-B8D9-9F9BAD7E6105}" type="pres">
      <dgm:prSet presAssocID="{2CB22CFD-B1B0-47DA-920E-4D214A6C0F5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379C612-E731-FB4D-881F-B4429BAC25B5}" type="presOf" srcId="{D4628BC7-4E6E-49F5-96A6-7640B805EBD1}" destId="{7A7447D4-FDBC-E045-95BB-DBA21CE60110}" srcOrd="0" destOrd="0" presId="urn:microsoft.com/office/officeart/2005/8/layout/vList5"/>
    <dgm:cxn modelId="{3E932A1B-3AFF-CE4A-B51F-D92D37BA840E}" type="presOf" srcId="{4D9EC8CE-DB8E-40A2-9156-50555DA7B2F2}" destId="{7C43AC6A-059A-CE46-B6ED-D897D837A931}" srcOrd="0" destOrd="0" presId="urn:microsoft.com/office/officeart/2005/8/layout/vList5"/>
    <dgm:cxn modelId="{F5C70E2A-88C2-AE46-9A78-FA2EB0EBF907}" type="presOf" srcId="{08E8DF36-70B8-4B07-A41F-9E197B340444}" destId="{718D8D98-E7B8-7D47-B93C-45A0B0B86978}" srcOrd="0" destOrd="0" presId="urn:microsoft.com/office/officeart/2005/8/layout/vList5"/>
    <dgm:cxn modelId="{5CCB242B-1ABF-443D-89CA-B4B16DE6A6C0}" srcId="{9AE33A19-928C-4AD9-B1E7-760E9CB97439}" destId="{08E8DF36-70B8-4B07-A41F-9E197B340444}" srcOrd="1" destOrd="0" parTransId="{FDD4FE9A-963F-4886-9CDC-F0061E219160}" sibTransId="{5276DACC-C7E5-4154-8C68-968866DAE442}"/>
    <dgm:cxn modelId="{B7FF242B-20A0-4EC9-8699-645DE3F6C91A}" srcId="{BCDD1EBE-089F-4D54-AC81-C8C97920BEC5}" destId="{8E9C50CD-AD56-44F7-B1A8-78CED406A330}" srcOrd="0" destOrd="0" parTransId="{2D970E4E-9048-4CC7-8A34-C362A369A4DC}" sibTransId="{FB1AD5A1-C079-4657-9821-2D4EA70C8FEF}"/>
    <dgm:cxn modelId="{7DD1C32D-D0C8-4541-B52E-C3FA776460FD}" type="presOf" srcId="{2CB22CFD-B1B0-47DA-920E-4D214A6C0F55}" destId="{2137E264-B957-8842-9CFF-8D5502A3E7CC}" srcOrd="0" destOrd="0" presId="urn:microsoft.com/office/officeart/2005/8/layout/vList5"/>
    <dgm:cxn modelId="{49925F42-9048-47AC-8F00-FDBD52B40D49}" srcId="{2CB22CFD-B1B0-47DA-920E-4D214A6C0F55}" destId="{7437CC49-57C6-4A7F-A0A1-14644B67F4CB}" srcOrd="0" destOrd="0" parTransId="{FAA2A9BC-2123-4548-9D20-E8C5340C8E87}" sibTransId="{687B61AD-F93D-4519-9277-7C62CFB405A5}"/>
    <dgm:cxn modelId="{8B8E8644-3B71-5B45-9E48-E51461F805CC}" type="presOf" srcId="{BCDD1EBE-089F-4D54-AC81-C8C97920BEC5}" destId="{FF1D9DCF-861C-3C4E-B837-0BDB0D0CF082}" srcOrd="0" destOrd="0" presId="urn:microsoft.com/office/officeart/2005/8/layout/vList5"/>
    <dgm:cxn modelId="{FDC42545-DF20-48B9-9FE8-C6D21C6E5368}" srcId="{9AE33A19-928C-4AD9-B1E7-760E9CB97439}" destId="{D4628BC7-4E6E-49F5-96A6-7640B805EBD1}" srcOrd="3" destOrd="0" parTransId="{28CB5A85-F81C-42D5-8907-72454C5934C5}" sibTransId="{38E6EED2-6C78-4D01-A6FE-9EE24795B608}"/>
    <dgm:cxn modelId="{C70D405F-05DF-694D-B300-C3C25DE0322F}" type="presOf" srcId="{8E9C50CD-AD56-44F7-B1A8-78CED406A330}" destId="{E2DBAFE8-99B1-C349-A9E9-621ECA907B4B}" srcOrd="0" destOrd="0" presId="urn:microsoft.com/office/officeart/2005/8/layout/vList5"/>
    <dgm:cxn modelId="{4C72AE62-294D-4353-80AD-06F97AAD97C1}" srcId="{08E8DF36-70B8-4B07-A41F-9E197B340444}" destId="{4D9EC8CE-DB8E-40A2-9156-50555DA7B2F2}" srcOrd="0" destOrd="0" parTransId="{CB67C0AD-0E47-480A-8BD2-E5C25348C853}" sibTransId="{D06496B8-CEE7-459B-82F6-7040B146718A}"/>
    <dgm:cxn modelId="{F08C1566-5BC9-5547-AF2B-E35819813BBC}" type="presOf" srcId="{7437CC49-57C6-4A7F-A0A1-14644B67F4CB}" destId="{55965002-30C6-E241-B8D9-9F9BAD7E6105}" srcOrd="0" destOrd="0" presId="urn:microsoft.com/office/officeart/2005/8/layout/vList5"/>
    <dgm:cxn modelId="{5F2EAE6D-C321-451C-95C2-81F07817DC20}" srcId="{D4628BC7-4E6E-49F5-96A6-7640B805EBD1}" destId="{6215EE0A-BBA7-47F4-A33E-C92C09AE99BB}" srcOrd="0" destOrd="0" parTransId="{EC316246-80F5-4E58-9653-3998B00A2784}" sibTransId="{7365693A-1DD7-4D90-BB79-53634B11A931}"/>
    <dgm:cxn modelId="{6C8ABA93-C060-9340-AD07-0B5BA783BF00}" type="presOf" srcId="{74606BA3-3B23-460F-8A0F-66D40E39FD1B}" destId="{CE746FA5-CA2E-8942-8322-91A6041A2CB4}" srcOrd="0" destOrd="0" presId="urn:microsoft.com/office/officeart/2005/8/layout/vList5"/>
    <dgm:cxn modelId="{86BB199F-DCC1-C84E-8F8C-9C6614C21114}" type="presOf" srcId="{99D90BDB-ACA2-4F77-9B84-507F5B8C3639}" destId="{7B89119A-66D5-DD4C-8F89-3251649DC0D0}" srcOrd="0" destOrd="0" presId="urn:microsoft.com/office/officeart/2005/8/layout/vList5"/>
    <dgm:cxn modelId="{5F0FA2A5-9DC5-46BA-8401-B91D797E2E98}" srcId="{9AE33A19-928C-4AD9-B1E7-760E9CB97439}" destId="{99D90BDB-ACA2-4F77-9B84-507F5B8C3639}" srcOrd="0" destOrd="0" parTransId="{D0ED694A-9EBA-45A8-A0C3-35FDA9493FA9}" sibTransId="{A3C9A9A2-17A1-4F14-8A2A-86C24FF5AED4}"/>
    <dgm:cxn modelId="{09E465C4-DAF1-3641-B252-EAE60BA09570}" type="presOf" srcId="{9AE33A19-928C-4AD9-B1E7-760E9CB97439}" destId="{C0DFAD6A-808A-794D-AD63-CEC30936FFB1}" srcOrd="0" destOrd="0" presId="urn:microsoft.com/office/officeart/2005/8/layout/vList5"/>
    <dgm:cxn modelId="{F3D883D9-8462-488C-967A-2B48C636D225}" srcId="{9AE33A19-928C-4AD9-B1E7-760E9CB97439}" destId="{BCDD1EBE-089F-4D54-AC81-C8C97920BEC5}" srcOrd="2" destOrd="0" parTransId="{A42BDC20-00EB-4461-9D09-6781B023F2D2}" sibTransId="{4AD9D9CE-6F94-4F53-B390-A1E9466E0F42}"/>
    <dgm:cxn modelId="{03574FDC-1ABC-49D5-9059-FF46164BF2DF}" srcId="{9AE33A19-928C-4AD9-B1E7-760E9CB97439}" destId="{2CB22CFD-B1B0-47DA-920E-4D214A6C0F55}" srcOrd="4" destOrd="0" parTransId="{F23B9B0B-547E-41DA-879F-CF3B64F3DCB9}" sibTransId="{6D1EA6EB-108D-4487-AB71-6B25FE7E8AC1}"/>
    <dgm:cxn modelId="{CE22B6DC-97E1-0442-A2F3-916A27458376}" type="presOf" srcId="{6215EE0A-BBA7-47F4-A33E-C92C09AE99BB}" destId="{8D16E6AF-299D-2444-BFC5-66D48FCDA2DD}" srcOrd="0" destOrd="0" presId="urn:microsoft.com/office/officeart/2005/8/layout/vList5"/>
    <dgm:cxn modelId="{B072F3F6-0BCE-4B44-AB42-AF51ECE59FB1}" srcId="{99D90BDB-ACA2-4F77-9B84-507F5B8C3639}" destId="{74606BA3-3B23-460F-8A0F-66D40E39FD1B}" srcOrd="0" destOrd="0" parTransId="{E606A014-7E6F-428A-98C6-737934062D75}" sibTransId="{1E337FDE-2A48-4B36-B86E-7AC0292B37A5}"/>
    <dgm:cxn modelId="{D93800A0-C334-3F41-873A-1623E1E13E2B}" type="presParOf" srcId="{C0DFAD6A-808A-794D-AD63-CEC30936FFB1}" destId="{91D75F03-8FFF-AC45-B3F7-3F8A9FAC7664}" srcOrd="0" destOrd="0" presId="urn:microsoft.com/office/officeart/2005/8/layout/vList5"/>
    <dgm:cxn modelId="{42B68E33-AAF5-3C45-BACA-D93323656129}" type="presParOf" srcId="{91D75F03-8FFF-AC45-B3F7-3F8A9FAC7664}" destId="{7B89119A-66D5-DD4C-8F89-3251649DC0D0}" srcOrd="0" destOrd="0" presId="urn:microsoft.com/office/officeart/2005/8/layout/vList5"/>
    <dgm:cxn modelId="{2CA51A23-2C9D-2D45-ACE1-AF1431E82EC5}" type="presParOf" srcId="{91D75F03-8FFF-AC45-B3F7-3F8A9FAC7664}" destId="{CE746FA5-CA2E-8942-8322-91A6041A2CB4}" srcOrd="1" destOrd="0" presId="urn:microsoft.com/office/officeart/2005/8/layout/vList5"/>
    <dgm:cxn modelId="{6D189E4F-9CA1-F646-BD81-8420B5AD3CA9}" type="presParOf" srcId="{C0DFAD6A-808A-794D-AD63-CEC30936FFB1}" destId="{9F76472E-1438-8440-996A-6F64518625CA}" srcOrd="1" destOrd="0" presId="urn:microsoft.com/office/officeart/2005/8/layout/vList5"/>
    <dgm:cxn modelId="{7E287E24-ECB8-C34F-A0D5-71DDAF240866}" type="presParOf" srcId="{C0DFAD6A-808A-794D-AD63-CEC30936FFB1}" destId="{CF9618E4-B325-3C4F-AF4A-AD954415A0FE}" srcOrd="2" destOrd="0" presId="urn:microsoft.com/office/officeart/2005/8/layout/vList5"/>
    <dgm:cxn modelId="{6DABE559-A7E7-B34C-9C6E-A387EF6112E7}" type="presParOf" srcId="{CF9618E4-B325-3C4F-AF4A-AD954415A0FE}" destId="{718D8D98-E7B8-7D47-B93C-45A0B0B86978}" srcOrd="0" destOrd="0" presId="urn:microsoft.com/office/officeart/2005/8/layout/vList5"/>
    <dgm:cxn modelId="{9A9B4A53-969A-1348-99F4-1885F6312FAB}" type="presParOf" srcId="{CF9618E4-B325-3C4F-AF4A-AD954415A0FE}" destId="{7C43AC6A-059A-CE46-B6ED-D897D837A931}" srcOrd="1" destOrd="0" presId="urn:microsoft.com/office/officeart/2005/8/layout/vList5"/>
    <dgm:cxn modelId="{FC9B4498-23CE-9143-9DC9-3E5C0A591409}" type="presParOf" srcId="{C0DFAD6A-808A-794D-AD63-CEC30936FFB1}" destId="{4841A33A-F5A6-5E45-997F-B88525EAE209}" srcOrd="3" destOrd="0" presId="urn:microsoft.com/office/officeart/2005/8/layout/vList5"/>
    <dgm:cxn modelId="{ED2679AC-404B-0841-A7C9-68E4A67A6903}" type="presParOf" srcId="{C0DFAD6A-808A-794D-AD63-CEC30936FFB1}" destId="{C3F3931F-8817-CA4F-9293-659FDF77CD30}" srcOrd="4" destOrd="0" presId="urn:microsoft.com/office/officeart/2005/8/layout/vList5"/>
    <dgm:cxn modelId="{D3414AEB-43A7-F646-A05A-97FD042F71BE}" type="presParOf" srcId="{C3F3931F-8817-CA4F-9293-659FDF77CD30}" destId="{FF1D9DCF-861C-3C4E-B837-0BDB0D0CF082}" srcOrd="0" destOrd="0" presId="urn:microsoft.com/office/officeart/2005/8/layout/vList5"/>
    <dgm:cxn modelId="{81B7898B-D2A5-9C44-B4F3-D8956E9B6C5B}" type="presParOf" srcId="{C3F3931F-8817-CA4F-9293-659FDF77CD30}" destId="{E2DBAFE8-99B1-C349-A9E9-621ECA907B4B}" srcOrd="1" destOrd="0" presId="urn:microsoft.com/office/officeart/2005/8/layout/vList5"/>
    <dgm:cxn modelId="{42951418-BF25-FF4F-9E49-B7A193A68007}" type="presParOf" srcId="{C0DFAD6A-808A-794D-AD63-CEC30936FFB1}" destId="{F0A00B31-8374-2A41-9F62-8935CBB1BEC3}" srcOrd="5" destOrd="0" presId="urn:microsoft.com/office/officeart/2005/8/layout/vList5"/>
    <dgm:cxn modelId="{481306B8-9AA6-364D-A771-5D52A3EF5A47}" type="presParOf" srcId="{C0DFAD6A-808A-794D-AD63-CEC30936FFB1}" destId="{09DC6E7F-AA13-1249-8D2C-F059512D529A}" srcOrd="6" destOrd="0" presId="urn:microsoft.com/office/officeart/2005/8/layout/vList5"/>
    <dgm:cxn modelId="{299CFBDD-29CF-054D-8418-983A3023A62C}" type="presParOf" srcId="{09DC6E7F-AA13-1249-8D2C-F059512D529A}" destId="{7A7447D4-FDBC-E045-95BB-DBA21CE60110}" srcOrd="0" destOrd="0" presId="urn:microsoft.com/office/officeart/2005/8/layout/vList5"/>
    <dgm:cxn modelId="{03AE1009-4DA3-6248-B02C-DB1A85613699}" type="presParOf" srcId="{09DC6E7F-AA13-1249-8D2C-F059512D529A}" destId="{8D16E6AF-299D-2444-BFC5-66D48FCDA2DD}" srcOrd="1" destOrd="0" presId="urn:microsoft.com/office/officeart/2005/8/layout/vList5"/>
    <dgm:cxn modelId="{1B831DC2-9D06-114E-9D61-A3E9082976CB}" type="presParOf" srcId="{C0DFAD6A-808A-794D-AD63-CEC30936FFB1}" destId="{2B6E4369-9337-2049-AFA5-1D57A8A08D37}" srcOrd="7" destOrd="0" presId="urn:microsoft.com/office/officeart/2005/8/layout/vList5"/>
    <dgm:cxn modelId="{3AD62764-C0DF-3F42-A521-B6E0E842B70D}" type="presParOf" srcId="{C0DFAD6A-808A-794D-AD63-CEC30936FFB1}" destId="{CCCC4DCD-7C0E-1542-A918-AA065F43719E}" srcOrd="8" destOrd="0" presId="urn:microsoft.com/office/officeart/2005/8/layout/vList5"/>
    <dgm:cxn modelId="{979BEA45-9E08-1640-AA04-B2D3277BD0FF}" type="presParOf" srcId="{CCCC4DCD-7C0E-1542-A918-AA065F43719E}" destId="{2137E264-B957-8842-9CFF-8D5502A3E7CC}" srcOrd="0" destOrd="0" presId="urn:microsoft.com/office/officeart/2005/8/layout/vList5"/>
    <dgm:cxn modelId="{8130D525-DF66-F740-B201-4AE5D4F671C6}" type="presParOf" srcId="{CCCC4DCD-7C0E-1542-A918-AA065F43719E}" destId="{55965002-30C6-E241-B8D9-9F9BAD7E61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7105AA-4FE3-4FCD-920A-F08272BE0DC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724D31-2394-4073-B481-4E99A092E4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Develop a Predictive Framework:</a:t>
          </a:r>
          <a:endParaRPr lang="en-US"/>
        </a:p>
      </dgm:t>
    </dgm:pt>
    <dgm:pt modelId="{4BFDFC15-5936-451A-AFD5-1144E5076A64}" type="parTrans" cxnId="{7C5D5CB3-292C-4DB5-B6C4-989802FA8F8D}">
      <dgm:prSet/>
      <dgm:spPr/>
      <dgm:t>
        <a:bodyPr/>
        <a:lstStyle/>
        <a:p>
          <a:endParaRPr lang="en-US"/>
        </a:p>
      </dgm:t>
    </dgm:pt>
    <dgm:pt modelId="{D6655FAB-9170-4A14-BFD7-82F68ACE1958}" type="sibTrans" cxnId="{7C5D5CB3-292C-4DB5-B6C4-989802FA8F8D}">
      <dgm:prSet/>
      <dgm:spPr/>
      <dgm:t>
        <a:bodyPr/>
        <a:lstStyle/>
        <a:p>
          <a:endParaRPr lang="en-US"/>
        </a:p>
      </dgm:t>
    </dgm:pt>
    <dgm:pt modelId="{6B5D877A-36E2-4ADB-B453-D737817AF9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 machine learning model to classify drug pairs as interacting or non-interacting.</a:t>
          </a:r>
        </a:p>
      </dgm:t>
    </dgm:pt>
    <dgm:pt modelId="{56DD4367-B978-4FDA-A473-D6AAFD66AAB8}" type="parTrans" cxnId="{7AA06577-4C17-4CB1-B557-3241588BE280}">
      <dgm:prSet/>
      <dgm:spPr/>
      <dgm:t>
        <a:bodyPr/>
        <a:lstStyle/>
        <a:p>
          <a:endParaRPr lang="en-US"/>
        </a:p>
      </dgm:t>
    </dgm:pt>
    <dgm:pt modelId="{E4ADD940-A058-4A5A-AD77-F793D8C37CD7}" type="sibTrans" cxnId="{7AA06577-4C17-4CB1-B557-3241588BE280}">
      <dgm:prSet/>
      <dgm:spPr/>
      <dgm:t>
        <a:bodyPr/>
        <a:lstStyle/>
        <a:p>
          <a:endParaRPr lang="en-US"/>
        </a:p>
      </dgm:t>
    </dgm:pt>
    <dgm:pt modelId="{D68432E6-EC04-4202-8948-FF7FB433264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Use Biologically Meaningful Features:</a:t>
          </a:r>
          <a:endParaRPr lang="en-US"/>
        </a:p>
      </dgm:t>
    </dgm:pt>
    <dgm:pt modelId="{88266D40-865D-4D92-9984-B2DD1BFB9EFF}" type="parTrans" cxnId="{5D40A1F2-E098-411E-A204-C74EA89E89BC}">
      <dgm:prSet/>
      <dgm:spPr/>
      <dgm:t>
        <a:bodyPr/>
        <a:lstStyle/>
        <a:p>
          <a:endParaRPr lang="en-US"/>
        </a:p>
      </dgm:t>
    </dgm:pt>
    <dgm:pt modelId="{92DD31A8-6C44-4CD3-AFEC-B72052ACD4B2}" type="sibTrans" cxnId="{5D40A1F2-E098-411E-A204-C74EA89E89BC}">
      <dgm:prSet/>
      <dgm:spPr/>
      <dgm:t>
        <a:bodyPr/>
        <a:lstStyle/>
        <a:p>
          <a:endParaRPr lang="en-US"/>
        </a:p>
      </dgm:t>
    </dgm:pt>
    <dgm:pt modelId="{A5C4D52A-E7B6-413C-9CF8-218B50561E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 embeddings from protein sequences and drug-target relationships to represent drugs and their interactions.</a:t>
          </a:r>
        </a:p>
      </dgm:t>
    </dgm:pt>
    <dgm:pt modelId="{D65CCCEB-2936-4989-8130-E459F0B426B7}" type="parTrans" cxnId="{99920B79-AA56-423B-A392-7743D816F266}">
      <dgm:prSet/>
      <dgm:spPr/>
      <dgm:t>
        <a:bodyPr/>
        <a:lstStyle/>
        <a:p>
          <a:endParaRPr lang="en-US"/>
        </a:p>
      </dgm:t>
    </dgm:pt>
    <dgm:pt modelId="{825DEF03-65CF-4B0B-A4D5-1512D8C4F9CA}" type="sibTrans" cxnId="{99920B79-AA56-423B-A392-7743D816F266}">
      <dgm:prSet/>
      <dgm:spPr/>
      <dgm:t>
        <a:bodyPr/>
        <a:lstStyle/>
        <a:p>
          <a:endParaRPr lang="en-US"/>
        </a:p>
      </dgm:t>
    </dgm:pt>
    <dgm:pt modelId="{4816AFF1-024E-4094-8B56-0A9744AB8F9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Ensure Scalability and Efficiency:</a:t>
          </a:r>
          <a:endParaRPr lang="en-US" dirty="0"/>
        </a:p>
      </dgm:t>
    </dgm:pt>
    <dgm:pt modelId="{7B2EDD09-11FF-48C5-95D5-0436263B77F3}" type="parTrans" cxnId="{7ECCDC3B-D391-4AE0-B7D5-DED01CFBCD60}">
      <dgm:prSet/>
      <dgm:spPr/>
      <dgm:t>
        <a:bodyPr/>
        <a:lstStyle/>
        <a:p>
          <a:endParaRPr lang="en-US"/>
        </a:p>
      </dgm:t>
    </dgm:pt>
    <dgm:pt modelId="{BD524DC9-1EBD-447F-BF35-C9D19A0ACCDA}" type="sibTrans" cxnId="{7ECCDC3B-D391-4AE0-B7D5-DED01CFBCD60}">
      <dgm:prSet/>
      <dgm:spPr/>
      <dgm:t>
        <a:bodyPr/>
        <a:lstStyle/>
        <a:p>
          <a:endParaRPr lang="en-US"/>
        </a:p>
      </dgm:t>
    </dgm:pt>
    <dgm:pt modelId="{DF9C55E6-934B-4476-B71F-40D52310C7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 models like Random Forest, Gradient Boosting, and Neural Networks for large datasets.</a:t>
          </a:r>
        </a:p>
      </dgm:t>
    </dgm:pt>
    <dgm:pt modelId="{B57F0D85-79B2-410D-B7C7-5902F3473840}" type="parTrans" cxnId="{AE8BA157-2C74-4929-A869-2E84A81A62ED}">
      <dgm:prSet/>
      <dgm:spPr/>
      <dgm:t>
        <a:bodyPr/>
        <a:lstStyle/>
        <a:p>
          <a:endParaRPr lang="en-US"/>
        </a:p>
      </dgm:t>
    </dgm:pt>
    <dgm:pt modelId="{AE7F5F6D-F80F-48D1-B05E-FC70F7EDB3EC}" type="sibTrans" cxnId="{AE8BA157-2C74-4929-A869-2E84A81A62ED}">
      <dgm:prSet/>
      <dgm:spPr/>
      <dgm:t>
        <a:bodyPr/>
        <a:lstStyle/>
        <a:p>
          <a:endParaRPr lang="en-US"/>
        </a:p>
      </dgm:t>
    </dgm:pt>
    <dgm:pt modelId="{C9C5B383-8C50-4652-B01D-8142653443C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Improve Data Quality:</a:t>
          </a:r>
          <a:endParaRPr lang="en-US"/>
        </a:p>
      </dgm:t>
    </dgm:pt>
    <dgm:pt modelId="{43995DA6-4A95-4DC1-B954-08C137C23FDA}" type="parTrans" cxnId="{00CDFF5F-56A1-4D7A-BA26-8F8E50DA13AF}">
      <dgm:prSet/>
      <dgm:spPr/>
      <dgm:t>
        <a:bodyPr/>
        <a:lstStyle/>
        <a:p>
          <a:endParaRPr lang="en-US"/>
        </a:p>
      </dgm:t>
    </dgm:pt>
    <dgm:pt modelId="{9BE3CB40-E6EA-469A-8216-B2B89206C188}" type="sibTrans" cxnId="{00CDFF5F-56A1-4D7A-BA26-8F8E50DA13AF}">
      <dgm:prSet/>
      <dgm:spPr/>
      <dgm:t>
        <a:bodyPr/>
        <a:lstStyle/>
        <a:p>
          <a:endParaRPr lang="en-US"/>
        </a:p>
      </dgm:t>
    </dgm:pt>
    <dgm:pt modelId="{FA7889A5-374F-4374-88FB-84F1A72A2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 datasets, balance class distributions, and standardize features for reliable predictions.</a:t>
          </a:r>
        </a:p>
      </dgm:t>
    </dgm:pt>
    <dgm:pt modelId="{C2964C3F-B237-45C8-8A12-070689C016EF}" type="parTrans" cxnId="{FB8634FC-1AE2-46B9-84C6-96E296BC3EA2}">
      <dgm:prSet/>
      <dgm:spPr/>
      <dgm:t>
        <a:bodyPr/>
        <a:lstStyle/>
        <a:p>
          <a:endParaRPr lang="en-US"/>
        </a:p>
      </dgm:t>
    </dgm:pt>
    <dgm:pt modelId="{8A030ECA-F7A3-4B3E-BFBD-A9D8777D5A66}" type="sibTrans" cxnId="{FB8634FC-1AE2-46B9-84C6-96E296BC3EA2}">
      <dgm:prSet/>
      <dgm:spPr/>
      <dgm:t>
        <a:bodyPr/>
        <a:lstStyle/>
        <a:p>
          <a:endParaRPr lang="en-US"/>
        </a:p>
      </dgm:t>
    </dgm:pt>
    <dgm:pt modelId="{54FA675F-6B4E-4BE5-B853-85522FC23C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Enable Practical Applications:</a:t>
          </a:r>
          <a:endParaRPr lang="en-US"/>
        </a:p>
      </dgm:t>
    </dgm:pt>
    <dgm:pt modelId="{2BC60C2B-D5EA-4064-A34F-B3A0B86558B8}" type="parTrans" cxnId="{015AFB3F-C6F7-4307-9358-95F91A1495F4}">
      <dgm:prSet/>
      <dgm:spPr/>
      <dgm:t>
        <a:bodyPr/>
        <a:lstStyle/>
        <a:p>
          <a:endParaRPr lang="en-US"/>
        </a:p>
      </dgm:t>
    </dgm:pt>
    <dgm:pt modelId="{A1FE2DC0-4517-4037-9966-7819F9FDEEF9}" type="sibTrans" cxnId="{015AFB3F-C6F7-4307-9358-95F91A1495F4}">
      <dgm:prSet/>
      <dgm:spPr/>
      <dgm:t>
        <a:bodyPr/>
        <a:lstStyle/>
        <a:p>
          <a:endParaRPr lang="en-US"/>
        </a:p>
      </dgm:t>
    </dgm:pt>
    <dgm:pt modelId="{ABBBE20D-0734-479E-B52F-86AAE96A6D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insights to support safer drug administration and streamline drug development processes.</a:t>
          </a:r>
        </a:p>
      </dgm:t>
    </dgm:pt>
    <dgm:pt modelId="{86C39A56-A881-43F6-813A-EC1F7AF1A614}" type="parTrans" cxnId="{C1AAD153-2DE6-4A06-8755-2E9AECCCD54D}">
      <dgm:prSet/>
      <dgm:spPr/>
      <dgm:t>
        <a:bodyPr/>
        <a:lstStyle/>
        <a:p>
          <a:endParaRPr lang="en-US"/>
        </a:p>
      </dgm:t>
    </dgm:pt>
    <dgm:pt modelId="{FC8D14A7-86C8-468A-911B-A851BEA98D63}" type="sibTrans" cxnId="{C1AAD153-2DE6-4A06-8755-2E9AECCCD54D}">
      <dgm:prSet/>
      <dgm:spPr/>
      <dgm:t>
        <a:bodyPr/>
        <a:lstStyle/>
        <a:p>
          <a:endParaRPr lang="en-US"/>
        </a:p>
      </dgm:t>
    </dgm:pt>
    <dgm:pt modelId="{CC7169D3-CF14-43A8-A65A-A4939B68E254}" type="pres">
      <dgm:prSet presAssocID="{CD7105AA-4FE3-4FCD-920A-F08272BE0DC9}" presName="root" presStyleCnt="0">
        <dgm:presLayoutVars>
          <dgm:dir/>
          <dgm:resizeHandles val="exact"/>
        </dgm:presLayoutVars>
      </dgm:prSet>
      <dgm:spPr/>
    </dgm:pt>
    <dgm:pt modelId="{8EAB497B-7F7E-4A4A-97CB-5862BCA5AF50}" type="pres">
      <dgm:prSet presAssocID="{2D724D31-2394-4073-B481-4E99A092E42E}" presName="compNode" presStyleCnt="0"/>
      <dgm:spPr/>
    </dgm:pt>
    <dgm:pt modelId="{8E08E8DB-B065-4016-A5DB-BF1DF6C533B5}" type="pres">
      <dgm:prSet presAssocID="{2D724D31-2394-4073-B481-4E99A092E4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E83754C-FC11-408D-83E3-3A15E287DDF9}" type="pres">
      <dgm:prSet presAssocID="{2D724D31-2394-4073-B481-4E99A092E42E}" presName="iconSpace" presStyleCnt="0"/>
      <dgm:spPr/>
    </dgm:pt>
    <dgm:pt modelId="{614BAE55-8B43-40B6-9D62-4E31339FA889}" type="pres">
      <dgm:prSet presAssocID="{2D724D31-2394-4073-B481-4E99A092E42E}" presName="parTx" presStyleLbl="revTx" presStyleIdx="0" presStyleCnt="10">
        <dgm:presLayoutVars>
          <dgm:chMax val="0"/>
          <dgm:chPref val="0"/>
        </dgm:presLayoutVars>
      </dgm:prSet>
      <dgm:spPr/>
    </dgm:pt>
    <dgm:pt modelId="{3FF7813B-235E-4F2A-A69B-B50CBE85281D}" type="pres">
      <dgm:prSet presAssocID="{2D724D31-2394-4073-B481-4E99A092E42E}" presName="txSpace" presStyleCnt="0"/>
      <dgm:spPr/>
    </dgm:pt>
    <dgm:pt modelId="{E31ACB5A-48E9-4912-8968-FFCCCA332381}" type="pres">
      <dgm:prSet presAssocID="{2D724D31-2394-4073-B481-4E99A092E42E}" presName="desTx" presStyleLbl="revTx" presStyleIdx="1" presStyleCnt="10">
        <dgm:presLayoutVars/>
      </dgm:prSet>
      <dgm:spPr/>
    </dgm:pt>
    <dgm:pt modelId="{D139F343-5E7A-456A-8D1C-2EF2B156B25C}" type="pres">
      <dgm:prSet presAssocID="{D6655FAB-9170-4A14-BFD7-82F68ACE1958}" presName="sibTrans" presStyleCnt="0"/>
      <dgm:spPr/>
    </dgm:pt>
    <dgm:pt modelId="{6E0948B7-EB24-4F9F-999C-7F5CEA6DD406}" type="pres">
      <dgm:prSet presAssocID="{D68432E6-EC04-4202-8948-FF7FB4332641}" presName="compNode" presStyleCnt="0"/>
      <dgm:spPr/>
    </dgm:pt>
    <dgm:pt modelId="{C01BFB57-9FC5-4D83-86C6-5B8CDF1F2C49}" type="pres">
      <dgm:prSet presAssocID="{D68432E6-EC04-4202-8948-FF7FB433264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307FE86F-FBA6-42C3-97E4-E1AE64A56C97}" type="pres">
      <dgm:prSet presAssocID="{D68432E6-EC04-4202-8948-FF7FB4332641}" presName="iconSpace" presStyleCnt="0"/>
      <dgm:spPr/>
    </dgm:pt>
    <dgm:pt modelId="{B81A9CE9-A531-473B-B96F-FF27DC9E3DAD}" type="pres">
      <dgm:prSet presAssocID="{D68432E6-EC04-4202-8948-FF7FB4332641}" presName="parTx" presStyleLbl="revTx" presStyleIdx="2" presStyleCnt="10">
        <dgm:presLayoutVars>
          <dgm:chMax val="0"/>
          <dgm:chPref val="0"/>
        </dgm:presLayoutVars>
      </dgm:prSet>
      <dgm:spPr/>
    </dgm:pt>
    <dgm:pt modelId="{72024675-40D0-4759-9625-92703C918546}" type="pres">
      <dgm:prSet presAssocID="{D68432E6-EC04-4202-8948-FF7FB4332641}" presName="txSpace" presStyleCnt="0"/>
      <dgm:spPr/>
    </dgm:pt>
    <dgm:pt modelId="{8F1334E8-B77C-40ED-BBE7-23A791A22BF3}" type="pres">
      <dgm:prSet presAssocID="{D68432E6-EC04-4202-8948-FF7FB4332641}" presName="desTx" presStyleLbl="revTx" presStyleIdx="3" presStyleCnt="10">
        <dgm:presLayoutVars/>
      </dgm:prSet>
      <dgm:spPr/>
    </dgm:pt>
    <dgm:pt modelId="{78D26307-A335-4884-8FD2-82EC4B91A2D5}" type="pres">
      <dgm:prSet presAssocID="{92DD31A8-6C44-4CD3-AFEC-B72052ACD4B2}" presName="sibTrans" presStyleCnt="0"/>
      <dgm:spPr/>
    </dgm:pt>
    <dgm:pt modelId="{9E3C06B3-4258-40E9-9080-F0446EA07F05}" type="pres">
      <dgm:prSet presAssocID="{4816AFF1-024E-4094-8B56-0A9744AB8F94}" presName="compNode" presStyleCnt="0"/>
      <dgm:spPr/>
    </dgm:pt>
    <dgm:pt modelId="{C530C7CC-C3BF-42CE-8542-B5E48B087800}" type="pres">
      <dgm:prSet presAssocID="{4816AFF1-024E-4094-8B56-0A9744AB8F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E9CB8C-BEAA-466F-8E70-84C4487A9CDF}" type="pres">
      <dgm:prSet presAssocID="{4816AFF1-024E-4094-8B56-0A9744AB8F94}" presName="iconSpace" presStyleCnt="0"/>
      <dgm:spPr/>
    </dgm:pt>
    <dgm:pt modelId="{4BC3B9F8-8CA6-473E-B195-235BB6849217}" type="pres">
      <dgm:prSet presAssocID="{4816AFF1-024E-4094-8B56-0A9744AB8F94}" presName="parTx" presStyleLbl="revTx" presStyleIdx="4" presStyleCnt="10">
        <dgm:presLayoutVars>
          <dgm:chMax val="0"/>
          <dgm:chPref val="0"/>
        </dgm:presLayoutVars>
      </dgm:prSet>
      <dgm:spPr/>
    </dgm:pt>
    <dgm:pt modelId="{22B4F4CA-C105-4CDA-AD1B-1C8699E5AF68}" type="pres">
      <dgm:prSet presAssocID="{4816AFF1-024E-4094-8B56-0A9744AB8F94}" presName="txSpace" presStyleCnt="0"/>
      <dgm:spPr/>
    </dgm:pt>
    <dgm:pt modelId="{CEDF6CAE-3293-4465-85C0-E9156A2E917F}" type="pres">
      <dgm:prSet presAssocID="{4816AFF1-024E-4094-8B56-0A9744AB8F94}" presName="desTx" presStyleLbl="revTx" presStyleIdx="5" presStyleCnt="10">
        <dgm:presLayoutVars/>
      </dgm:prSet>
      <dgm:spPr/>
    </dgm:pt>
    <dgm:pt modelId="{FAB127D2-AEB2-4878-BB09-76406343B2C4}" type="pres">
      <dgm:prSet presAssocID="{BD524DC9-1EBD-447F-BF35-C9D19A0ACCDA}" presName="sibTrans" presStyleCnt="0"/>
      <dgm:spPr/>
    </dgm:pt>
    <dgm:pt modelId="{C2D7BFA5-ED55-4A39-BE2D-197DF35B49AE}" type="pres">
      <dgm:prSet presAssocID="{C9C5B383-8C50-4652-B01D-8142653443CE}" presName="compNode" presStyleCnt="0"/>
      <dgm:spPr/>
    </dgm:pt>
    <dgm:pt modelId="{8147DA31-AB7C-4562-BE14-A7276CA42099}" type="pres">
      <dgm:prSet presAssocID="{C9C5B383-8C50-4652-B01D-8142653443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6636237-C8A4-44D2-9639-90B8452C6B77}" type="pres">
      <dgm:prSet presAssocID="{C9C5B383-8C50-4652-B01D-8142653443CE}" presName="iconSpace" presStyleCnt="0"/>
      <dgm:spPr/>
    </dgm:pt>
    <dgm:pt modelId="{D51E5979-506C-4394-8605-21C74597529A}" type="pres">
      <dgm:prSet presAssocID="{C9C5B383-8C50-4652-B01D-8142653443CE}" presName="parTx" presStyleLbl="revTx" presStyleIdx="6" presStyleCnt="10">
        <dgm:presLayoutVars>
          <dgm:chMax val="0"/>
          <dgm:chPref val="0"/>
        </dgm:presLayoutVars>
      </dgm:prSet>
      <dgm:spPr/>
    </dgm:pt>
    <dgm:pt modelId="{6F36D4CA-B544-4F26-B1DE-66B3689D4A9D}" type="pres">
      <dgm:prSet presAssocID="{C9C5B383-8C50-4652-B01D-8142653443CE}" presName="txSpace" presStyleCnt="0"/>
      <dgm:spPr/>
    </dgm:pt>
    <dgm:pt modelId="{78AFE073-B2CD-40FD-A6AA-0EF589A91DE6}" type="pres">
      <dgm:prSet presAssocID="{C9C5B383-8C50-4652-B01D-8142653443CE}" presName="desTx" presStyleLbl="revTx" presStyleIdx="7" presStyleCnt="10">
        <dgm:presLayoutVars/>
      </dgm:prSet>
      <dgm:spPr/>
    </dgm:pt>
    <dgm:pt modelId="{500E0CBC-2FD0-458E-94A2-4422E325AC24}" type="pres">
      <dgm:prSet presAssocID="{9BE3CB40-E6EA-469A-8216-B2B89206C188}" presName="sibTrans" presStyleCnt="0"/>
      <dgm:spPr/>
    </dgm:pt>
    <dgm:pt modelId="{E72FE1E8-EEF4-4591-B97C-A68FAF7E282C}" type="pres">
      <dgm:prSet presAssocID="{54FA675F-6B4E-4BE5-B853-85522FC23C98}" presName="compNode" presStyleCnt="0"/>
      <dgm:spPr/>
    </dgm:pt>
    <dgm:pt modelId="{A3119087-6068-4624-B09D-1763408BCD71}" type="pres">
      <dgm:prSet presAssocID="{54FA675F-6B4E-4BE5-B853-85522FC23C9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7BFA249-F0BA-4524-B9A5-C5D9EC9EB7AB}" type="pres">
      <dgm:prSet presAssocID="{54FA675F-6B4E-4BE5-B853-85522FC23C98}" presName="iconSpace" presStyleCnt="0"/>
      <dgm:spPr/>
    </dgm:pt>
    <dgm:pt modelId="{CEA13D42-7662-47F4-BBFF-EB3E7558111B}" type="pres">
      <dgm:prSet presAssocID="{54FA675F-6B4E-4BE5-B853-85522FC23C98}" presName="parTx" presStyleLbl="revTx" presStyleIdx="8" presStyleCnt="10">
        <dgm:presLayoutVars>
          <dgm:chMax val="0"/>
          <dgm:chPref val="0"/>
        </dgm:presLayoutVars>
      </dgm:prSet>
      <dgm:spPr/>
    </dgm:pt>
    <dgm:pt modelId="{C75F076B-A9A7-466D-90B0-262943B56B62}" type="pres">
      <dgm:prSet presAssocID="{54FA675F-6B4E-4BE5-B853-85522FC23C98}" presName="txSpace" presStyleCnt="0"/>
      <dgm:spPr/>
    </dgm:pt>
    <dgm:pt modelId="{D25B3AEE-5AF7-4168-BE53-A93D372EB894}" type="pres">
      <dgm:prSet presAssocID="{54FA675F-6B4E-4BE5-B853-85522FC23C98}" presName="desTx" presStyleLbl="revTx" presStyleIdx="9" presStyleCnt="10">
        <dgm:presLayoutVars/>
      </dgm:prSet>
      <dgm:spPr/>
    </dgm:pt>
  </dgm:ptLst>
  <dgm:cxnLst>
    <dgm:cxn modelId="{A948F62A-B72F-2F49-B918-E6283B0AEB5E}" type="presOf" srcId="{D68432E6-EC04-4202-8948-FF7FB4332641}" destId="{B81A9CE9-A531-473B-B96F-FF27DC9E3DAD}" srcOrd="0" destOrd="0" presId="urn:microsoft.com/office/officeart/2018/2/layout/IconLabelDescriptionList"/>
    <dgm:cxn modelId="{E32FBD39-E3C7-7B4A-A515-8B82A1D8E91E}" type="presOf" srcId="{CD7105AA-4FE3-4FCD-920A-F08272BE0DC9}" destId="{CC7169D3-CF14-43A8-A65A-A4939B68E254}" srcOrd="0" destOrd="0" presId="urn:microsoft.com/office/officeart/2018/2/layout/IconLabelDescriptionList"/>
    <dgm:cxn modelId="{7ECCDC3B-D391-4AE0-B7D5-DED01CFBCD60}" srcId="{CD7105AA-4FE3-4FCD-920A-F08272BE0DC9}" destId="{4816AFF1-024E-4094-8B56-0A9744AB8F94}" srcOrd="2" destOrd="0" parTransId="{7B2EDD09-11FF-48C5-95D5-0436263B77F3}" sibTransId="{BD524DC9-1EBD-447F-BF35-C9D19A0ACCDA}"/>
    <dgm:cxn modelId="{015AFB3F-C6F7-4307-9358-95F91A1495F4}" srcId="{CD7105AA-4FE3-4FCD-920A-F08272BE0DC9}" destId="{54FA675F-6B4E-4BE5-B853-85522FC23C98}" srcOrd="4" destOrd="0" parTransId="{2BC60C2B-D5EA-4064-A34F-B3A0B86558B8}" sibTransId="{A1FE2DC0-4517-4037-9966-7819F9FDEEF9}"/>
    <dgm:cxn modelId="{B2681F50-3C94-E343-AF6B-0528C372F4D7}" type="presOf" srcId="{54FA675F-6B4E-4BE5-B853-85522FC23C98}" destId="{CEA13D42-7662-47F4-BBFF-EB3E7558111B}" srcOrd="0" destOrd="0" presId="urn:microsoft.com/office/officeart/2018/2/layout/IconLabelDescriptionList"/>
    <dgm:cxn modelId="{C1AAD153-2DE6-4A06-8755-2E9AECCCD54D}" srcId="{54FA675F-6B4E-4BE5-B853-85522FC23C98}" destId="{ABBBE20D-0734-479E-B52F-86AAE96A6DF5}" srcOrd="0" destOrd="0" parTransId="{86C39A56-A881-43F6-813A-EC1F7AF1A614}" sibTransId="{FC8D14A7-86C8-468A-911B-A851BEA98D63}"/>
    <dgm:cxn modelId="{ACAFCB56-542A-B845-8593-6281FF5E068E}" type="presOf" srcId="{4816AFF1-024E-4094-8B56-0A9744AB8F94}" destId="{4BC3B9F8-8CA6-473E-B195-235BB6849217}" srcOrd="0" destOrd="0" presId="urn:microsoft.com/office/officeart/2018/2/layout/IconLabelDescriptionList"/>
    <dgm:cxn modelId="{AE8BA157-2C74-4929-A869-2E84A81A62ED}" srcId="{4816AFF1-024E-4094-8B56-0A9744AB8F94}" destId="{DF9C55E6-934B-4476-B71F-40D52310C7D2}" srcOrd="0" destOrd="0" parTransId="{B57F0D85-79B2-410D-B7C7-5902F3473840}" sibTransId="{AE7F5F6D-F80F-48D1-B05E-FC70F7EDB3EC}"/>
    <dgm:cxn modelId="{00CDFF5F-56A1-4D7A-BA26-8F8E50DA13AF}" srcId="{CD7105AA-4FE3-4FCD-920A-F08272BE0DC9}" destId="{C9C5B383-8C50-4652-B01D-8142653443CE}" srcOrd="3" destOrd="0" parTransId="{43995DA6-4A95-4DC1-B954-08C137C23FDA}" sibTransId="{9BE3CB40-E6EA-469A-8216-B2B89206C188}"/>
    <dgm:cxn modelId="{7AA06577-4C17-4CB1-B557-3241588BE280}" srcId="{2D724D31-2394-4073-B481-4E99A092E42E}" destId="{6B5D877A-36E2-4ADB-B453-D737817AF9E4}" srcOrd="0" destOrd="0" parTransId="{56DD4367-B978-4FDA-A473-D6AAFD66AAB8}" sibTransId="{E4ADD940-A058-4A5A-AD77-F793D8C37CD7}"/>
    <dgm:cxn modelId="{99920B79-AA56-423B-A392-7743D816F266}" srcId="{D68432E6-EC04-4202-8948-FF7FB4332641}" destId="{A5C4D52A-E7B6-413C-9CF8-218B50561EC2}" srcOrd="0" destOrd="0" parTransId="{D65CCCEB-2936-4989-8130-E459F0B426B7}" sibTransId="{825DEF03-65CF-4B0B-A4D5-1512D8C4F9CA}"/>
    <dgm:cxn modelId="{E5CB61A0-33E7-B54E-AD4E-5CD575F876B2}" type="presOf" srcId="{FA7889A5-374F-4374-88FB-84F1A72A2746}" destId="{78AFE073-B2CD-40FD-A6AA-0EF589A91DE6}" srcOrd="0" destOrd="0" presId="urn:microsoft.com/office/officeart/2018/2/layout/IconLabelDescriptionList"/>
    <dgm:cxn modelId="{49C6F9A4-3D08-9D4F-8825-6A09C7685137}" type="presOf" srcId="{6B5D877A-36E2-4ADB-B453-D737817AF9E4}" destId="{E31ACB5A-48E9-4912-8968-FFCCCA332381}" srcOrd="0" destOrd="0" presId="urn:microsoft.com/office/officeart/2018/2/layout/IconLabelDescriptionList"/>
    <dgm:cxn modelId="{C3F8E2A5-788B-664C-8936-F4B2C7778481}" type="presOf" srcId="{ABBBE20D-0734-479E-B52F-86AAE96A6DF5}" destId="{D25B3AEE-5AF7-4168-BE53-A93D372EB894}" srcOrd="0" destOrd="0" presId="urn:microsoft.com/office/officeart/2018/2/layout/IconLabelDescriptionList"/>
    <dgm:cxn modelId="{E17B01AD-DDCC-7541-B1A5-02254AEF6B22}" type="presOf" srcId="{A5C4D52A-E7B6-413C-9CF8-218B50561EC2}" destId="{8F1334E8-B77C-40ED-BBE7-23A791A22BF3}" srcOrd="0" destOrd="0" presId="urn:microsoft.com/office/officeart/2018/2/layout/IconLabelDescriptionList"/>
    <dgm:cxn modelId="{7C5D5CB3-292C-4DB5-B6C4-989802FA8F8D}" srcId="{CD7105AA-4FE3-4FCD-920A-F08272BE0DC9}" destId="{2D724D31-2394-4073-B481-4E99A092E42E}" srcOrd="0" destOrd="0" parTransId="{4BFDFC15-5936-451A-AFD5-1144E5076A64}" sibTransId="{D6655FAB-9170-4A14-BFD7-82F68ACE1958}"/>
    <dgm:cxn modelId="{204E6DC0-2785-2A42-8AB7-260E01F62AA4}" type="presOf" srcId="{2D724D31-2394-4073-B481-4E99A092E42E}" destId="{614BAE55-8B43-40B6-9D62-4E31339FA889}" srcOrd="0" destOrd="0" presId="urn:microsoft.com/office/officeart/2018/2/layout/IconLabelDescriptionList"/>
    <dgm:cxn modelId="{56BF05D6-A356-CD47-ABD6-79C9DA79351E}" type="presOf" srcId="{DF9C55E6-934B-4476-B71F-40D52310C7D2}" destId="{CEDF6CAE-3293-4465-85C0-E9156A2E917F}" srcOrd="0" destOrd="0" presId="urn:microsoft.com/office/officeart/2018/2/layout/IconLabelDescriptionList"/>
    <dgm:cxn modelId="{008A10E3-D02F-7845-A890-124096F4865B}" type="presOf" srcId="{C9C5B383-8C50-4652-B01D-8142653443CE}" destId="{D51E5979-506C-4394-8605-21C74597529A}" srcOrd="0" destOrd="0" presId="urn:microsoft.com/office/officeart/2018/2/layout/IconLabelDescriptionList"/>
    <dgm:cxn modelId="{5D40A1F2-E098-411E-A204-C74EA89E89BC}" srcId="{CD7105AA-4FE3-4FCD-920A-F08272BE0DC9}" destId="{D68432E6-EC04-4202-8948-FF7FB4332641}" srcOrd="1" destOrd="0" parTransId="{88266D40-865D-4D92-9984-B2DD1BFB9EFF}" sibTransId="{92DD31A8-6C44-4CD3-AFEC-B72052ACD4B2}"/>
    <dgm:cxn modelId="{FB8634FC-1AE2-46B9-84C6-96E296BC3EA2}" srcId="{C9C5B383-8C50-4652-B01D-8142653443CE}" destId="{FA7889A5-374F-4374-88FB-84F1A72A2746}" srcOrd="0" destOrd="0" parTransId="{C2964C3F-B237-45C8-8A12-070689C016EF}" sibTransId="{8A030ECA-F7A3-4B3E-BFBD-A9D8777D5A66}"/>
    <dgm:cxn modelId="{4ABA7131-90AC-6D44-874B-F2F912FD1B47}" type="presParOf" srcId="{CC7169D3-CF14-43A8-A65A-A4939B68E254}" destId="{8EAB497B-7F7E-4A4A-97CB-5862BCA5AF50}" srcOrd="0" destOrd="0" presId="urn:microsoft.com/office/officeart/2018/2/layout/IconLabelDescriptionList"/>
    <dgm:cxn modelId="{92BAEB66-8F73-1842-87AF-01C1414DD959}" type="presParOf" srcId="{8EAB497B-7F7E-4A4A-97CB-5862BCA5AF50}" destId="{8E08E8DB-B065-4016-A5DB-BF1DF6C533B5}" srcOrd="0" destOrd="0" presId="urn:microsoft.com/office/officeart/2018/2/layout/IconLabelDescriptionList"/>
    <dgm:cxn modelId="{A9D55AC3-5FFC-A548-95E2-FF4D4120A2DA}" type="presParOf" srcId="{8EAB497B-7F7E-4A4A-97CB-5862BCA5AF50}" destId="{BE83754C-FC11-408D-83E3-3A15E287DDF9}" srcOrd="1" destOrd="0" presId="urn:microsoft.com/office/officeart/2018/2/layout/IconLabelDescriptionList"/>
    <dgm:cxn modelId="{4FA82E55-5DA8-8447-828C-C99BC1750D16}" type="presParOf" srcId="{8EAB497B-7F7E-4A4A-97CB-5862BCA5AF50}" destId="{614BAE55-8B43-40B6-9D62-4E31339FA889}" srcOrd="2" destOrd="0" presId="urn:microsoft.com/office/officeart/2018/2/layout/IconLabelDescriptionList"/>
    <dgm:cxn modelId="{911D861D-FAA6-ED4C-8BDA-044ED15E276E}" type="presParOf" srcId="{8EAB497B-7F7E-4A4A-97CB-5862BCA5AF50}" destId="{3FF7813B-235E-4F2A-A69B-B50CBE85281D}" srcOrd="3" destOrd="0" presId="urn:microsoft.com/office/officeart/2018/2/layout/IconLabelDescriptionList"/>
    <dgm:cxn modelId="{827FFC9F-8982-5E46-BC8F-048F356920FF}" type="presParOf" srcId="{8EAB497B-7F7E-4A4A-97CB-5862BCA5AF50}" destId="{E31ACB5A-48E9-4912-8968-FFCCCA332381}" srcOrd="4" destOrd="0" presId="urn:microsoft.com/office/officeart/2018/2/layout/IconLabelDescriptionList"/>
    <dgm:cxn modelId="{713DF60C-3482-5344-9064-D60B99C170F3}" type="presParOf" srcId="{CC7169D3-CF14-43A8-A65A-A4939B68E254}" destId="{D139F343-5E7A-456A-8D1C-2EF2B156B25C}" srcOrd="1" destOrd="0" presId="urn:microsoft.com/office/officeart/2018/2/layout/IconLabelDescriptionList"/>
    <dgm:cxn modelId="{8393CFC7-B94C-484C-9CBB-016E685D0AAD}" type="presParOf" srcId="{CC7169D3-CF14-43A8-A65A-A4939B68E254}" destId="{6E0948B7-EB24-4F9F-999C-7F5CEA6DD406}" srcOrd="2" destOrd="0" presId="urn:microsoft.com/office/officeart/2018/2/layout/IconLabelDescriptionList"/>
    <dgm:cxn modelId="{009C5601-B08C-7849-BE8A-7C86B9157E0F}" type="presParOf" srcId="{6E0948B7-EB24-4F9F-999C-7F5CEA6DD406}" destId="{C01BFB57-9FC5-4D83-86C6-5B8CDF1F2C49}" srcOrd="0" destOrd="0" presId="urn:microsoft.com/office/officeart/2018/2/layout/IconLabelDescriptionList"/>
    <dgm:cxn modelId="{5378DA89-77C0-1C40-A417-3EFAC9005E1D}" type="presParOf" srcId="{6E0948B7-EB24-4F9F-999C-7F5CEA6DD406}" destId="{307FE86F-FBA6-42C3-97E4-E1AE64A56C97}" srcOrd="1" destOrd="0" presId="urn:microsoft.com/office/officeart/2018/2/layout/IconLabelDescriptionList"/>
    <dgm:cxn modelId="{0882722A-F86B-F449-B199-850185CD5AFF}" type="presParOf" srcId="{6E0948B7-EB24-4F9F-999C-7F5CEA6DD406}" destId="{B81A9CE9-A531-473B-B96F-FF27DC9E3DAD}" srcOrd="2" destOrd="0" presId="urn:microsoft.com/office/officeart/2018/2/layout/IconLabelDescriptionList"/>
    <dgm:cxn modelId="{2AFD3553-FC4E-2C4A-9E78-81E85FD8529E}" type="presParOf" srcId="{6E0948B7-EB24-4F9F-999C-7F5CEA6DD406}" destId="{72024675-40D0-4759-9625-92703C918546}" srcOrd="3" destOrd="0" presId="urn:microsoft.com/office/officeart/2018/2/layout/IconLabelDescriptionList"/>
    <dgm:cxn modelId="{3B9CF848-4D86-7D40-BE0C-957EC84B8858}" type="presParOf" srcId="{6E0948B7-EB24-4F9F-999C-7F5CEA6DD406}" destId="{8F1334E8-B77C-40ED-BBE7-23A791A22BF3}" srcOrd="4" destOrd="0" presId="urn:microsoft.com/office/officeart/2018/2/layout/IconLabelDescriptionList"/>
    <dgm:cxn modelId="{FBBFA83B-8787-3745-A69F-E7447F8154F3}" type="presParOf" srcId="{CC7169D3-CF14-43A8-A65A-A4939B68E254}" destId="{78D26307-A335-4884-8FD2-82EC4B91A2D5}" srcOrd="3" destOrd="0" presId="urn:microsoft.com/office/officeart/2018/2/layout/IconLabelDescriptionList"/>
    <dgm:cxn modelId="{561C829E-B4BA-6748-BB97-469E08035147}" type="presParOf" srcId="{CC7169D3-CF14-43A8-A65A-A4939B68E254}" destId="{9E3C06B3-4258-40E9-9080-F0446EA07F05}" srcOrd="4" destOrd="0" presId="urn:microsoft.com/office/officeart/2018/2/layout/IconLabelDescriptionList"/>
    <dgm:cxn modelId="{498A26C7-A033-884F-8C50-444EDA1C9578}" type="presParOf" srcId="{9E3C06B3-4258-40E9-9080-F0446EA07F05}" destId="{C530C7CC-C3BF-42CE-8542-B5E48B087800}" srcOrd="0" destOrd="0" presId="urn:microsoft.com/office/officeart/2018/2/layout/IconLabelDescriptionList"/>
    <dgm:cxn modelId="{EB029610-FD3C-684C-B1B7-8A4B78A5491D}" type="presParOf" srcId="{9E3C06B3-4258-40E9-9080-F0446EA07F05}" destId="{AEE9CB8C-BEAA-466F-8E70-84C4487A9CDF}" srcOrd="1" destOrd="0" presId="urn:microsoft.com/office/officeart/2018/2/layout/IconLabelDescriptionList"/>
    <dgm:cxn modelId="{B9101A96-9DFA-2B4B-BA13-F9773B0C4238}" type="presParOf" srcId="{9E3C06B3-4258-40E9-9080-F0446EA07F05}" destId="{4BC3B9F8-8CA6-473E-B195-235BB6849217}" srcOrd="2" destOrd="0" presId="urn:microsoft.com/office/officeart/2018/2/layout/IconLabelDescriptionList"/>
    <dgm:cxn modelId="{4C892AA5-CAA3-C24F-BF4E-20DA6D281078}" type="presParOf" srcId="{9E3C06B3-4258-40E9-9080-F0446EA07F05}" destId="{22B4F4CA-C105-4CDA-AD1B-1C8699E5AF68}" srcOrd="3" destOrd="0" presId="urn:microsoft.com/office/officeart/2018/2/layout/IconLabelDescriptionList"/>
    <dgm:cxn modelId="{935B9920-DC45-4244-A9A2-7BD0D46C8C73}" type="presParOf" srcId="{9E3C06B3-4258-40E9-9080-F0446EA07F05}" destId="{CEDF6CAE-3293-4465-85C0-E9156A2E917F}" srcOrd="4" destOrd="0" presId="urn:microsoft.com/office/officeart/2018/2/layout/IconLabelDescriptionList"/>
    <dgm:cxn modelId="{01183408-A254-224A-B052-1ADB1DFF33A5}" type="presParOf" srcId="{CC7169D3-CF14-43A8-A65A-A4939B68E254}" destId="{FAB127D2-AEB2-4878-BB09-76406343B2C4}" srcOrd="5" destOrd="0" presId="urn:microsoft.com/office/officeart/2018/2/layout/IconLabelDescriptionList"/>
    <dgm:cxn modelId="{17AF2E14-35D4-0143-97E9-84D0C990ECA2}" type="presParOf" srcId="{CC7169D3-CF14-43A8-A65A-A4939B68E254}" destId="{C2D7BFA5-ED55-4A39-BE2D-197DF35B49AE}" srcOrd="6" destOrd="0" presId="urn:microsoft.com/office/officeart/2018/2/layout/IconLabelDescriptionList"/>
    <dgm:cxn modelId="{2EC3463C-9D41-8843-9F7B-1D9C75294904}" type="presParOf" srcId="{C2D7BFA5-ED55-4A39-BE2D-197DF35B49AE}" destId="{8147DA31-AB7C-4562-BE14-A7276CA42099}" srcOrd="0" destOrd="0" presId="urn:microsoft.com/office/officeart/2018/2/layout/IconLabelDescriptionList"/>
    <dgm:cxn modelId="{E7618320-2E7D-C740-A829-7F7E4721CB8C}" type="presParOf" srcId="{C2D7BFA5-ED55-4A39-BE2D-197DF35B49AE}" destId="{06636237-C8A4-44D2-9639-90B8452C6B77}" srcOrd="1" destOrd="0" presId="urn:microsoft.com/office/officeart/2018/2/layout/IconLabelDescriptionList"/>
    <dgm:cxn modelId="{8E66B334-99CF-B248-8DE5-D893AEFB85F9}" type="presParOf" srcId="{C2D7BFA5-ED55-4A39-BE2D-197DF35B49AE}" destId="{D51E5979-506C-4394-8605-21C74597529A}" srcOrd="2" destOrd="0" presId="urn:microsoft.com/office/officeart/2018/2/layout/IconLabelDescriptionList"/>
    <dgm:cxn modelId="{13134049-7882-A840-802C-7C5D3C4570B3}" type="presParOf" srcId="{C2D7BFA5-ED55-4A39-BE2D-197DF35B49AE}" destId="{6F36D4CA-B544-4F26-B1DE-66B3689D4A9D}" srcOrd="3" destOrd="0" presId="urn:microsoft.com/office/officeart/2018/2/layout/IconLabelDescriptionList"/>
    <dgm:cxn modelId="{D5217545-04A7-D34C-BFFB-3E9698C26E17}" type="presParOf" srcId="{C2D7BFA5-ED55-4A39-BE2D-197DF35B49AE}" destId="{78AFE073-B2CD-40FD-A6AA-0EF589A91DE6}" srcOrd="4" destOrd="0" presId="urn:microsoft.com/office/officeart/2018/2/layout/IconLabelDescriptionList"/>
    <dgm:cxn modelId="{B2FCF24E-6D47-A54A-96AF-A421702A02A0}" type="presParOf" srcId="{CC7169D3-CF14-43A8-A65A-A4939B68E254}" destId="{500E0CBC-2FD0-458E-94A2-4422E325AC24}" srcOrd="7" destOrd="0" presId="urn:microsoft.com/office/officeart/2018/2/layout/IconLabelDescriptionList"/>
    <dgm:cxn modelId="{E9EF3E37-FFF6-CD4E-BF56-7D1697417269}" type="presParOf" srcId="{CC7169D3-CF14-43A8-A65A-A4939B68E254}" destId="{E72FE1E8-EEF4-4591-B97C-A68FAF7E282C}" srcOrd="8" destOrd="0" presId="urn:microsoft.com/office/officeart/2018/2/layout/IconLabelDescriptionList"/>
    <dgm:cxn modelId="{9EE3925F-AC60-A140-8971-B7548EC27A75}" type="presParOf" srcId="{E72FE1E8-EEF4-4591-B97C-A68FAF7E282C}" destId="{A3119087-6068-4624-B09D-1763408BCD71}" srcOrd="0" destOrd="0" presId="urn:microsoft.com/office/officeart/2018/2/layout/IconLabelDescriptionList"/>
    <dgm:cxn modelId="{2AFEF3B9-5DA1-DA49-BB53-CA25CD5A4E82}" type="presParOf" srcId="{E72FE1E8-EEF4-4591-B97C-A68FAF7E282C}" destId="{77BFA249-F0BA-4524-B9A5-C5D9EC9EB7AB}" srcOrd="1" destOrd="0" presId="urn:microsoft.com/office/officeart/2018/2/layout/IconLabelDescriptionList"/>
    <dgm:cxn modelId="{4DFA224D-CFC4-C243-AC16-56F4920CE154}" type="presParOf" srcId="{E72FE1E8-EEF4-4591-B97C-A68FAF7E282C}" destId="{CEA13D42-7662-47F4-BBFF-EB3E7558111B}" srcOrd="2" destOrd="0" presId="urn:microsoft.com/office/officeart/2018/2/layout/IconLabelDescriptionList"/>
    <dgm:cxn modelId="{D1C1D859-1795-5F49-A447-75EF13A7B0DA}" type="presParOf" srcId="{E72FE1E8-EEF4-4591-B97C-A68FAF7E282C}" destId="{C75F076B-A9A7-466D-90B0-262943B56B62}" srcOrd="3" destOrd="0" presId="urn:microsoft.com/office/officeart/2018/2/layout/IconLabelDescriptionList"/>
    <dgm:cxn modelId="{028E0CF9-2F48-4544-99E1-9980D59ACAB0}" type="presParOf" srcId="{E72FE1E8-EEF4-4591-B97C-A68FAF7E282C}" destId="{D25B3AEE-5AF7-4168-BE53-A93D372EB89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C4FBC1-5DC4-4FE6-8BE8-3B8C1240A41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ABD8E2-5DC8-4C84-A3B3-468BBBB7B158}">
      <dgm:prSet/>
      <dgm:spPr/>
      <dgm:t>
        <a:bodyPr/>
        <a:lstStyle/>
        <a:p>
          <a:pPr>
            <a:defRPr b="1"/>
          </a:pPr>
          <a:r>
            <a:rPr lang="en-US" b="1"/>
            <a:t>DrugBank:</a:t>
          </a:r>
          <a:endParaRPr lang="en-US"/>
        </a:p>
      </dgm:t>
    </dgm:pt>
    <dgm:pt modelId="{67593AD7-C55E-46EC-99D7-D174F8FCC40B}" type="parTrans" cxnId="{4AF0156B-717A-4717-B40D-FFA40C0CF04A}">
      <dgm:prSet/>
      <dgm:spPr/>
      <dgm:t>
        <a:bodyPr/>
        <a:lstStyle/>
        <a:p>
          <a:endParaRPr lang="en-US"/>
        </a:p>
      </dgm:t>
    </dgm:pt>
    <dgm:pt modelId="{5C2B407A-E9A2-460E-B6EC-0F9B2B752429}" type="sibTrans" cxnId="{4AF0156B-717A-4717-B40D-FFA40C0CF04A}">
      <dgm:prSet/>
      <dgm:spPr/>
      <dgm:t>
        <a:bodyPr/>
        <a:lstStyle/>
        <a:p>
          <a:endParaRPr lang="en-US"/>
        </a:p>
      </dgm:t>
    </dgm:pt>
    <dgm:pt modelId="{4BB9D038-6919-48A5-87D7-9C8AAC4D4554}">
      <dgm:prSet/>
      <dgm:spPr/>
      <dgm:t>
        <a:bodyPr/>
        <a:lstStyle/>
        <a:p>
          <a:r>
            <a:rPr lang="en-US"/>
            <a:t>Provides comprehensive drug-target mappings, including drug IDs, target proteins, and interaction labels.</a:t>
          </a:r>
        </a:p>
      </dgm:t>
    </dgm:pt>
    <dgm:pt modelId="{B32B3C00-3616-4AF2-BDFE-732B38C24F64}" type="parTrans" cxnId="{B2BFED36-05F6-4E4A-8A7F-9D513A93515E}">
      <dgm:prSet/>
      <dgm:spPr/>
      <dgm:t>
        <a:bodyPr/>
        <a:lstStyle/>
        <a:p>
          <a:endParaRPr lang="en-US"/>
        </a:p>
      </dgm:t>
    </dgm:pt>
    <dgm:pt modelId="{DFD518E8-E386-429D-8D82-30AA05F139E1}" type="sibTrans" cxnId="{B2BFED36-05F6-4E4A-8A7F-9D513A93515E}">
      <dgm:prSet/>
      <dgm:spPr/>
      <dgm:t>
        <a:bodyPr/>
        <a:lstStyle/>
        <a:p>
          <a:endParaRPr lang="en-US"/>
        </a:p>
      </dgm:t>
    </dgm:pt>
    <dgm:pt modelId="{A0026193-459E-46D1-A608-45ECF45AAAF9}">
      <dgm:prSet/>
      <dgm:spPr/>
      <dgm:t>
        <a:bodyPr/>
        <a:lstStyle/>
        <a:p>
          <a:r>
            <a:rPr lang="en-US"/>
            <a:t>Key resource for extracting drug_targets.csv and ddi_labels.csv.</a:t>
          </a:r>
        </a:p>
      </dgm:t>
    </dgm:pt>
    <dgm:pt modelId="{30013AB1-26D1-487A-8677-1FD2323DA806}" type="parTrans" cxnId="{1A3C8023-80B6-4674-8672-7DC11C40E7CF}">
      <dgm:prSet/>
      <dgm:spPr/>
      <dgm:t>
        <a:bodyPr/>
        <a:lstStyle/>
        <a:p>
          <a:endParaRPr lang="en-US"/>
        </a:p>
      </dgm:t>
    </dgm:pt>
    <dgm:pt modelId="{BB1DC77D-F4B0-448C-AEE9-C467FB74EE16}" type="sibTrans" cxnId="{1A3C8023-80B6-4674-8672-7DC11C40E7CF}">
      <dgm:prSet/>
      <dgm:spPr/>
      <dgm:t>
        <a:bodyPr/>
        <a:lstStyle/>
        <a:p>
          <a:endParaRPr lang="en-US"/>
        </a:p>
      </dgm:t>
    </dgm:pt>
    <dgm:pt modelId="{792B0F7F-E5BD-411D-A7F7-00ABC3D7D76F}">
      <dgm:prSet/>
      <dgm:spPr/>
      <dgm:t>
        <a:bodyPr/>
        <a:lstStyle/>
        <a:p>
          <a:pPr>
            <a:defRPr b="1"/>
          </a:pPr>
          <a:r>
            <a:rPr lang="en-US" b="1"/>
            <a:t>UniProt/NCBI:</a:t>
          </a:r>
          <a:endParaRPr lang="en-US"/>
        </a:p>
      </dgm:t>
    </dgm:pt>
    <dgm:pt modelId="{BAD3A922-A192-4C5B-8DCB-46C5AD6FDBCA}" type="parTrans" cxnId="{C2749575-4825-4F79-ACC0-03ED446B6EFD}">
      <dgm:prSet/>
      <dgm:spPr/>
      <dgm:t>
        <a:bodyPr/>
        <a:lstStyle/>
        <a:p>
          <a:endParaRPr lang="en-US"/>
        </a:p>
      </dgm:t>
    </dgm:pt>
    <dgm:pt modelId="{53D3F51A-F17F-4E16-B13D-5BE054291044}" type="sibTrans" cxnId="{C2749575-4825-4F79-ACC0-03ED446B6EFD}">
      <dgm:prSet/>
      <dgm:spPr/>
      <dgm:t>
        <a:bodyPr/>
        <a:lstStyle/>
        <a:p>
          <a:endParaRPr lang="en-US"/>
        </a:p>
      </dgm:t>
    </dgm:pt>
    <dgm:pt modelId="{B03C1FCC-84E7-4F08-B889-4194DEC3EF0F}">
      <dgm:prSet/>
      <dgm:spPr/>
      <dgm:t>
        <a:bodyPr/>
        <a:lstStyle/>
        <a:p>
          <a:r>
            <a:rPr lang="en-US"/>
            <a:t>Repository of protein sequences, offering detailed structural and functional information.</a:t>
          </a:r>
        </a:p>
      </dgm:t>
    </dgm:pt>
    <dgm:pt modelId="{756D3638-B7C2-4A1C-967E-4A585B72FD1C}" type="parTrans" cxnId="{FCFA27C9-D337-4925-A359-FC83F5D527B1}">
      <dgm:prSet/>
      <dgm:spPr/>
      <dgm:t>
        <a:bodyPr/>
        <a:lstStyle/>
        <a:p>
          <a:endParaRPr lang="en-US"/>
        </a:p>
      </dgm:t>
    </dgm:pt>
    <dgm:pt modelId="{DED15A3B-8E38-4C8D-A8F6-A7CABF4800BF}" type="sibTrans" cxnId="{FCFA27C9-D337-4925-A359-FC83F5D527B1}">
      <dgm:prSet/>
      <dgm:spPr/>
      <dgm:t>
        <a:bodyPr/>
        <a:lstStyle/>
        <a:p>
          <a:endParaRPr lang="en-US"/>
        </a:p>
      </dgm:t>
    </dgm:pt>
    <dgm:pt modelId="{A77FD76A-586E-472D-A88F-69D717AF4929}">
      <dgm:prSet/>
      <dgm:spPr/>
      <dgm:t>
        <a:bodyPr/>
        <a:lstStyle/>
        <a:p>
          <a:r>
            <a:rPr lang="en-US"/>
            <a:t>Used to extract protein sequences in FASTA format for embedding generation.</a:t>
          </a:r>
        </a:p>
      </dgm:t>
    </dgm:pt>
    <dgm:pt modelId="{F9815313-9975-4369-B5BB-4C05C13EADEC}" type="parTrans" cxnId="{D3A7CE4D-A4F1-4C53-A522-C1859A8D4847}">
      <dgm:prSet/>
      <dgm:spPr/>
      <dgm:t>
        <a:bodyPr/>
        <a:lstStyle/>
        <a:p>
          <a:endParaRPr lang="en-US"/>
        </a:p>
      </dgm:t>
    </dgm:pt>
    <dgm:pt modelId="{B800B160-26CD-4926-B7EE-5774D804F9F5}" type="sibTrans" cxnId="{D3A7CE4D-A4F1-4C53-A522-C1859A8D4847}">
      <dgm:prSet/>
      <dgm:spPr/>
      <dgm:t>
        <a:bodyPr/>
        <a:lstStyle/>
        <a:p>
          <a:endParaRPr lang="en-US"/>
        </a:p>
      </dgm:t>
    </dgm:pt>
    <dgm:pt modelId="{F766D6DC-ADBC-4BD9-A677-797246DDBEFB}">
      <dgm:prSet/>
      <dgm:spPr/>
      <dgm:t>
        <a:bodyPr/>
        <a:lstStyle/>
        <a:p>
          <a:pPr>
            <a:defRPr b="1"/>
          </a:pPr>
          <a:r>
            <a:rPr lang="en-US" b="1"/>
            <a:t>Key Data Files:</a:t>
          </a:r>
          <a:endParaRPr lang="en-US"/>
        </a:p>
      </dgm:t>
    </dgm:pt>
    <dgm:pt modelId="{5FE0B9F9-0A64-4E94-9A9A-1D83923A9F60}" type="parTrans" cxnId="{42C21464-9492-46B7-ABFA-299459073208}">
      <dgm:prSet/>
      <dgm:spPr/>
      <dgm:t>
        <a:bodyPr/>
        <a:lstStyle/>
        <a:p>
          <a:endParaRPr lang="en-US"/>
        </a:p>
      </dgm:t>
    </dgm:pt>
    <dgm:pt modelId="{28AF3E2D-5C33-49F6-A5FD-FA4F7219C64E}" type="sibTrans" cxnId="{42C21464-9492-46B7-ABFA-299459073208}">
      <dgm:prSet/>
      <dgm:spPr/>
      <dgm:t>
        <a:bodyPr/>
        <a:lstStyle/>
        <a:p>
          <a:endParaRPr lang="en-US"/>
        </a:p>
      </dgm:t>
    </dgm:pt>
    <dgm:pt modelId="{637D8E50-AE2C-4FD8-8967-97F4AF3F10D9}">
      <dgm:prSet/>
      <dgm:spPr/>
      <dgm:t>
        <a:bodyPr/>
        <a:lstStyle/>
        <a:p>
          <a:r>
            <a:rPr lang="en-US" b="1"/>
            <a:t>drug_targets.csv:</a:t>
          </a:r>
          <a:r>
            <a:rPr lang="en-US"/>
            <a:t> Maps drugs to their associated target proteins.</a:t>
          </a:r>
        </a:p>
      </dgm:t>
    </dgm:pt>
    <dgm:pt modelId="{4060E2F1-805E-4B5D-9A04-A65A2D81A70A}" type="parTrans" cxnId="{D93408D9-277C-4660-987D-ABCDDCEC2DAE}">
      <dgm:prSet/>
      <dgm:spPr/>
      <dgm:t>
        <a:bodyPr/>
        <a:lstStyle/>
        <a:p>
          <a:endParaRPr lang="en-US"/>
        </a:p>
      </dgm:t>
    </dgm:pt>
    <dgm:pt modelId="{CF0E81E3-A227-43EF-8CB1-8DA30AC8392F}" type="sibTrans" cxnId="{D93408D9-277C-4660-987D-ABCDDCEC2DAE}">
      <dgm:prSet/>
      <dgm:spPr/>
      <dgm:t>
        <a:bodyPr/>
        <a:lstStyle/>
        <a:p>
          <a:endParaRPr lang="en-US"/>
        </a:p>
      </dgm:t>
    </dgm:pt>
    <dgm:pt modelId="{9E3CF77C-D94B-4CD4-BB9A-80C0F6440FCD}">
      <dgm:prSet/>
      <dgm:spPr/>
      <dgm:t>
        <a:bodyPr/>
        <a:lstStyle/>
        <a:p>
          <a:r>
            <a:rPr lang="en-US" b="1"/>
            <a:t>ddi_labels.csv:</a:t>
          </a:r>
          <a:r>
            <a:rPr lang="en-US"/>
            <a:t> Contains labeled drug pairs for interaction classification.</a:t>
          </a:r>
        </a:p>
      </dgm:t>
    </dgm:pt>
    <dgm:pt modelId="{9E5791AC-0BD3-4CF2-AA3D-A5B19C57ECAA}" type="parTrans" cxnId="{1FA2CF5B-F33B-4897-8026-AEBC7A70B91A}">
      <dgm:prSet/>
      <dgm:spPr/>
      <dgm:t>
        <a:bodyPr/>
        <a:lstStyle/>
        <a:p>
          <a:endParaRPr lang="en-US"/>
        </a:p>
      </dgm:t>
    </dgm:pt>
    <dgm:pt modelId="{3EA9DC1C-36DB-46F1-8C29-499E2A49B58F}" type="sibTrans" cxnId="{1FA2CF5B-F33B-4897-8026-AEBC7A70B91A}">
      <dgm:prSet/>
      <dgm:spPr/>
      <dgm:t>
        <a:bodyPr/>
        <a:lstStyle/>
        <a:p>
          <a:endParaRPr lang="en-US"/>
        </a:p>
      </dgm:t>
    </dgm:pt>
    <dgm:pt modelId="{F7410011-613E-46F1-B40B-D48F5E73EB4A}">
      <dgm:prSet/>
      <dgm:spPr/>
      <dgm:t>
        <a:bodyPr/>
        <a:lstStyle/>
        <a:p>
          <a:r>
            <a:rPr lang="en-US" b="1"/>
            <a:t>protein_sequences.fasta:</a:t>
          </a:r>
          <a:r>
            <a:rPr lang="en-US"/>
            <a:t> Stores protein sequences for embedding generation.</a:t>
          </a:r>
        </a:p>
      </dgm:t>
    </dgm:pt>
    <dgm:pt modelId="{69EC8BA8-9F39-4E38-A3DC-D95B6C46FE5A}" type="parTrans" cxnId="{8EB92D53-FCC7-46C1-8348-A1FD25343251}">
      <dgm:prSet/>
      <dgm:spPr/>
      <dgm:t>
        <a:bodyPr/>
        <a:lstStyle/>
        <a:p>
          <a:endParaRPr lang="en-US"/>
        </a:p>
      </dgm:t>
    </dgm:pt>
    <dgm:pt modelId="{09A86832-DDC8-4047-A85E-0CDB1122B981}" type="sibTrans" cxnId="{8EB92D53-FCC7-46C1-8348-A1FD25343251}">
      <dgm:prSet/>
      <dgm:spPr/>
      <dgm:t>
        <a:bodyPr/>
        <a:lstStyle/>
        <a:p>
          <a:endParaRPr lang="en-US"/>
        </a:p>
      </dgm:t>
    </dgm:pt>
    <dgm:pt modelId="{1BA091C3-B5C5-472D-8CCE-7F4AA87F2948}">
      <dgm:prSet/>
      <dgm:spPr/>
      <dgm:t>
        <a:bodyPr/>
        <a:lstStyle/>
        <a:p>
          <a:pPr>
            <a:defRPr b="1"/>
          </a:pPr>
          <a:r>
            <a:rPr lang="en-US" b="1"/>
            <a:t>Purpose:</a:t>
          </a:r>
          <a:endParaRPr lang="en-US"/>
        </a:p>
      </dgm:t>
    </dgm:pt>
    <dgm:pt modelId="{D0AD396C-5710-418E-8C78-E3A23C34756F}" type="parTrans" cxnId="{BC34EC88-508F-4DD5-9CB8-087CB7E4E481}">
      <dgm:prSet/>
      <dgm:spPr/>
      <dgm:t>
        <a:bodyPr/>
        <a:lstStyle/>
        <a:p>
          <a:endParaRPr lang="en-US"/>
        </a:p>
      </dgm:t>
    </dgm:pt>
    <dgm:pt modelId="{A04C48B6-4521-40B3-96F5-E29890E933B7}" type="sibTrans" cxnId="{BC34EC88-508F-4DD5-9CB8-087CB7E4E481}">
      <dgm:prSet/>
      <dgm:spPr/>
      <dgm:t>
        <a:bodyPr/>
        <a:lstStyle/>
        <a:p>
          <a:endParaRPr lang="en-US"/>
        </a:p>
      </dgm:t>
    </dgm:pt>
    <dgm:pt modelId="{F1D576E8-9482-48A7-B68C-AAB7EB692868}">
      <dgm:prSet/>
      <dgm:spPr/>
      <dgm:t>
        <a:bodyPr/>
        <a:lstStyle/>
        <a:p>
          <a:r>
            <a:rPr lang="en-US"/>
            <a:t>Integrating these datasets ensures biologically relevant and high-quality input features for DDI prediction.</a:t>
          </a:r>
        </a:p>
      </dgm:t>
    </dgm:pt>
    <dgm:pt modelId="{2D52C56B-3295-43E8-ADD7-E871E8A2B4EF}" type="parTrans" cxnId="{FA06B41E-7687-4EA0-BF3B-A03ADEFB3784}">
      <dgm:prSet/>
      <dgm:spPr/>
      <dgm:t>
        <a:bodyPr/>
        <a:lstStyle/>
        <a:p>
          <a:endParaRPr lang="en-US"/>
        </a:p>
      </dgm:t>
    </dgm:pt>
    <dgm:pt modelId="{3FF58EEB-D587-457B-9631-C40A5573916A}" type="sibTrans" cxnId="{FA06B41E-7687-4EA0-BF3B-A03ADEFB3784}">
      <dgm:prSet/>
      <dgm:spPr/>
      <dgm:t>
        <a:bodyPr/>
        <a:lstStyle/>
        <a:p>
          <a:endParaRPr lang="en-US"/>
        </a:p>
      </dgm:t>
    </dgm:pt>
    <dgm:pt modelId="{D8B60878-C124-4507-93AF-9E7DEFE323F4}" type="pres">
      <dgm:prSet presAssocID="{3BC4FBC1-5DC4-4FE6-8BE8-3B8C1240A410}" presName="root" presStyleCnt="0">
        <dgm:presLayoutVars>
          <dgm:dir/>
          <dgm:resizeHandles val="exact"/>
        </dgm:presLayoutVars>
      </dgm:prSet>
      <dgm:spPr/>
    </dgm:pt>
    <dgm:pt modelId="{BC64BF9B-458B-44FA-AD6D-075D83AA2906}" type="pres">
      <dgm:prSet presAssocID="{86ABD8E2-5DC8-4C84-A3B3-468BBBB7B158}" presName="compNode" presStyleCnt="0"/>
      <dgm:spPr/>
    </dgm:pt>
    <dgm:pt modelId="{723DEBFB-5FB9-4552-BB37-152E1F0AFE00}" type="pres">
      <dgm:prSet presAssocID="{86ABD8E2-5DC8-4C84-A3B3-468BBBB7B1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86E3AB96-3320-40A9-BB8D-0A853AF81B89}" type="pres">
      <dgm:prSet presAssocID="{86ABD8E2-5DC8-4C84-A3B3-468BBBB7B158}" presName="iconSpace" presStyleCnt="0"/>
      <dgm:spPr/>
    </dgm:pt>
    <dgm:pt modelId="{58AE9830-84A2-4451-8EB4-88036150DA51}" type="pres">
      <dgm:prSet presAssocID="{86ABD8E2-5DC8-4C84-A3B3-468BBBB7B158}" presName="parTx" presStyleLbl="revTx" presStyleIdx="0" presStyleCnt="8">
        <dgm:presLayoutVars>
          <dgm:chMax val="0"/>
          <dgm:chPref val="0"/>
        </dgm:presLayoutVars>
      </dgm:prSet>
      <dgm:spPr/>
    </dgm:pt>
    <dgm:pt modelId="{29A09D4B-5D81-4107-8DFF-5B87B1CEEAC0}" type="pres">
      <dgm:prSet presAssocID="{86ABD8E2-5DC8-4C84-A3B3-468BBBB7B158}" presName="txSpace" presStyleCnt="0"/>
      <dgm:spPr/>
    </dgm:pt>
    <dgm:pt modelId="{86968123-577C-4A6F-84C2-C3C25C58624A}" type="pres">
      <dgm:prSet presAssocID="{86ABD8E2-5DC8-4C84-A3B3-468BBBB7B158}" presName="desTx" presStyleLbl="revTx" presStyleIdx="1" presStyleCnt="8">
        <dgm:presLayoutVars/>
      </dgm:prSet>
      <dgm:spPr/>
    </dgm:pt>
    <dgm:pt modelId="{8785AD13-0232-42BD-BF42-D6679846F22E}" type="pres">
      <dgm:prSet presAssocID="{5C2B407A-E9A2-460E-B6EC-0F9B2B752429}" presName="sibTrans" presStyleCnt="0"/>
      <dgm:spPr/>
    </dgm:pt>
    <dgm:pt modelId="{213105BD-9983-4D7F-853A-9134C132076C}" type="pres">
      <dgm:prSet presAssocID="{792B0F7F-E5BD-411D-A7F7-00ABC3D7D76F}" presName="compNode" presStyleCnt="0"/>
      <dgm:spPr/>
    </dgm:pt>
    <dgm:pt modelId="{A4E86AE5-1F61-48F0-942E-9150EC5E4919}" type="pres">
      <dgm:prSet presAssocID="{792B0F7F-E5BD-411D-A7F7-00ABC3D7D7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B87B0E1-6B0A-4F5B-9D13-7E34C5B83925}" type="pres">
      <dgm:prSet presAssocID="{792B0F7F-E5BD-411D-A7F7-00ABC3D7D76F}" presName="iconSpace" presStyleCnt="0"/>
      <dgm:spPr/>
    </dgm:pt>
    <dgm:pt modelId="{08E5048E-95BE-4115-A5F0-355F64B91713}" type="pres">
      <dgm:prSet presAssocID="{792B0F7F-E5BD-411D-A7F7-00ABC3D7D76F}" presName="parTx" presStyleLbl="revTx" presStyleIdx="2" presStyleCnt="8">
        <dgm:presLayoutVars>
          <dgm:chMax val="0"/>
          <dgm:chPref val="0"/>
        </dgm:presLayoutVars>
      </dgm:prSet>
      <dgm:spPr/>
    </dgm:pt>
    <dgm:pt modelId="{6A7BF4F8-17D9-4214-ADED-97D7D16906DA}" type="pres">
      <dgm:prSet presAssocID="{792B0F7F-E5BD-411D-A7F7-00ABC3D7D76F}" presName="txSpace" presStyleCnt="0"/>
      <dgm:spPr/>
    </dgm:pt>
    <dgm:pt modelId="{2475FCE8-6B2D-4B67-93E6-0E3FBF43F06D}" type="pres">
      <dgm:prSet presAssocID="{792B0F7F-E5BD-411D-A7F7-00ABC3D7D76F}" presName="desTx" presStyleLbl="revTx" presStyleIdx="3" presStyleCnt="8">
        <dgm:presLayoutVars/>
      </dgm:prSet>
      <dgm:spPr/>
    </dgm:pt>
    <dgm:pt modelId="{9D953DE7-8180-4C0F-B05F-4C8D14E5CD39}" type="pres">
      <dgm:prSet presAssocID="{53D3F51A-F17F-4E16-B13D-5BE054291044}" presName="sibTrans" presStyleCnt="0"/>
      <dgm:spPr/>
    </dgm:pt>
    <dgm:pt modelId="{DEF4396E-70A0-4E22-8590-C652A01AABC0}" type="pres">
      <dgm:prSet presAssocID="{F766D6DC-ADBC-4BD9-A677-797246DDBEFB}" presName="compNode" presStyleCnt="0"/>
      <dgm:spPr/>
    </dgm:pt>
    <dgm:pt modelId="{DE7109E3-710D-4712-8D04-864FDB953D6A}" type="pres">
      <dgm:prSet presAssocID="{F766D6DC-ADBC-4BD9-A677-797246DDBE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B6A27F6-E5B9-4AF6-821C-85D93B0D02DA}" type="pres">
      <dgm:prSet presAssocID="{F766D6DC-ADBC-4BD9-A677-797246DDBEFB}" presName="iconSpace" presStyleCnt="0"/>
      <dgm:spPr/>
    </dgm:pt>
    <dgm:pt modelId="{0FA259BE-40D2-41FA-B431-D42ECB3EE5A0}" type="pres">
      <dgm:prSet presAssocID="{F766D6DC-ADBC-4BD9-A677-797246DDBEFB}" presName="parTx" presStyleLbl="revTx" presStyleIdx="4" presStyleCnt="8">
        <dgm:presLayoutVars>
          <dgm:chMax val="0"/>
          <dgm:chPref val="0"/>
        </dgm:presLayoutVars>
      </dgm:prSet>
      <dgm:spPr/>
    </dgm:pt>
    <dgm:pt modelId="{F8EA4F99-5BE3-4F73-A140-9542BA786DCE}" type="pres">
      <dgm:prSet presAssocID="{F766D6DC-ADBC-4BD9-A677-797246DDBEFB}" presName="txSpace" presStyleCnt="0"/>
      <dgm:spPr/>
    </dgm:pt>
    <dgm:pt modelId="{4BEBFFC1-9706-4FE2-8020-D84A174AC34D}" type="pres">
      <dgm:prSet presAssocID="{F766D6DC-ADBC-4BD9-A677-797246DDBEFB}" presName="desTx" presStyleLbl="revTx" presStyleIdx="5" presStyleCnt="8">
        <dgm:presLayoutVars/>
      </dgm:prSet>
      <dgm:spPr/>
    </dgm:pt>
    <dgm:pt modelId="{2A68B552-BEB5-4A96-BB77-01BED7F7125A}" type="pres">
      <dgm:prSet presAssocID="{28AF3E2D-5C33-49F6-A5FD-FA4F7219C64E}" presName="sibTrans" presStyleCnt="0"/>
      <dgm:spPr/>
    </dgm:pt>
    <dgm:pt modelId="{37C4CF77-1A75-41C0-A7F4-1B61540578C4}" type="pres">
      <dgm:prSet presAssocID="{1BA091C3-B5C5-472D-8CCE-7F4AA87F2948}" presName="compNode" presStyleCnt="0"/>
      <dgm:spPr/>
    </dgm:pt>
    <dgm:pt modelId="{F02F0598-83D1-4892-A0DD-DE5DC18F5B79}" type="pres">
      <dgm:prSet presAssocID="{1BA091C3-B5C5-472D-8CCE-7F4AA87F29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E06308-B957-4AE4-A5A9-BE608955B47B}" type="pres">
      <dgm:prSet presAssocID="{1BA091C3-B5C5-472D-8CCE-7F4AA87F2948}" presName="iconSpace" presStyleCnt="0"/>
      <dgm:spPr/>
    </dgm:pt>
    <dgm:pt modelId="{20631D37-74FC-402B-98B1-77503075A523}" type="pres">
      <dgm:prSet presAssocID="{1BA091C3-B5C5-472D-8CCE-7F4AA87F2948}" presName="parTx" presStyleLbl="revTx" presStyleIdx="6" presStyleCnt="8">
        <dgm:presLayoutVars>
          <dgm:chMax val="0"/>
          <dgm:chPref val="0"/>
        </dgm:presLayoutVars>
      </dgm:prSet>
      <dgm:spPr/>
    </dgm:pt>
    <dgm:pt modelId="{E9375A31-AE8D-40C7-9EFE-E9E8A02D4274}" type="pres">
      <dgm:prSet presAssocID="{1BA091C3-B5C5-472D-8CCE-7F4AA87F2948}" presName="txSpace" presStyleCnt="0"/>
      <dgm:spPr/>
    </dgm:pt>
    <dgm:pt modelId="{4A432325-911B-4A0F-8CB9-710776B7563D}" type="pres">
      <dgm:prSet presAssocID="{1BA091C3-B5C5-472D-8CCE-7F4AA87F2948}" presName="desTx" presStyleLbl="revTx" presStyleIdx="7" presStyleCnt="8">
        <dgm:presLayoutVars/>
      </dgm:prSet>
      <dgm:spPr/>
    </dgm:pt>
  </dgm:ptLst>
  <dgm:cxnLst>
    <dgm:cxn modelId="{64F10C17-BA03-46CE-A507-A1DE4102F7B8}" type="presOf" srcId="{F7410011-613E-46F1-B40B-D48F5E73EB4A}" destId="{4BEBFFC1-9706-4FE2-8020-D84A174AC34D}" srcOrd="0" destOrd="2" presId="urn:microsoft.com/office/officeart/2018/5/layout/CenteredIconLabelDescriptionList"/>
    <dgm:cxn modelId="{FA06B41E-7687-4EA0-BF3B-A03ADEFB3784}" srcId="{1BA091C3-B5C5-472D-8CCE-7F4AA87F2948}" destId="{F1D576E8-9482-48A7-B68C-AAB7EB692868}" srcOrd="0" destOrd="0" parTransId="{2D52C56B-3295-43E8-ADD7-E871E8A2B4EF}" sibTransId="{3FF58EEB-D587-457B-9631-C40A5573916A}"/>
    <dgm:cxn modelId="{1A3C8023-80B6-4674-8672-7DC11C40E7CF}" srcId="{86ABD8E2-5DC8-4C84-A3B3-468BBBB7B158}" destId="{A0026193-459E-46D1-A608-45ECF45AAAF9}" srcOrd="1" destOrd="0" parTransId="{30013AB1-26D1-487A-8677-1FD2323DA806}" sibTransId="{BB1DC77D-F4B0-448C-AEE9-C467FB74EE16}"/>
    <dgm:cxn modelId="{B2BFED36-05F6-4E4A-8A7F-9D513A93515E}" srcId="{86ABD8E2-5DC8-4C84-A3B3-468BBBB7B158}" destId="{4BB9D038-6919-48A5-87D7-9C8AAC4D4554}" srcOrd="0" destOrd="0" parTransId="{B32B3C00-3616-4AF2-BDFE-732B38C24F64}" sibTransId="{DFD518E8-E386-429D-8D82-30AA05F139E1}"/>
    <dgm:cxn modelId="{E7481D42-B0C9-4CAB-8B4E-7805EF848E07}" type="presOf" srcId="{F1D576E8-9482-48A7-B68C-AAB7EB692868}" destId="{4A432325-911B-4A0F-8CB9-710776B7563D}" srcOrd="0" destOrd="0" presId="urn:microsoft.com/office/officeart/2018/5/layout/CenteredIconLabelDescriptionList"/>
    <dgm:cxn modelId="{D3A7CE4D-A4F1-4C53-A522-C1859A8D4847}" srcId="{792B0F7F-E5BD-411D-A7F7-00ABC3D7D76F}" destId="{A77FD76A-586E-472D-A88F-69D717AF4929}" srcOrd="1" destOrd="0" parTransId="{F9815313-9975-4369-B5BB-4C05C13EADEC}" sibTransId="{B800B160-26CD-4926-B7EE-5774D804F9F5}"/>
    <dgm:cxn modelId="{8EB92D53-FCC7-46C1-8348-A1FD25343251}" srcId="{F766D6DC-ADBC-4BD9-A677-797246DDBEFB}" destId="{F7410011-613E-46F1-B40B-D48F5E73EB4A}" srcOrd="2" destOrd="0" parTransId="{69EC8BA8-9F39-4E38-A3DC-D95B6C46FE5A}" sibTransId="{09A86832-DDC8-4047-A85E-0CDB1122B981}"/>
    <dgm:cxn modelId="{1FA2CF5B-F33B-4897-8026-AEBC7A70B91A}" srcId="{F766D6DC-ADBC-4BD9-A677-797246DDBEFB}" destId="{9E3CF77C-D94B-4CD4-BB9A-80C0F6440FCD}" srcOrd="1" destOrd="0" parTransId="{9E5791AC-0BD3-4CF2-AA3D-A5B19C57ECAA}" sibTransId="{3EA9DC1C-36DB-46F1-8C29-499E2A49B58F}"/>
    <dgm:cxn modelId="{42C21464-9492-46B7-ABFA-299459073208}" srcId="{3BC4FBC1-5DC4-4FE6-8BE8-3B8C1240A410}" destId="{F766D6DC-ADBC-4BD9-A677-797246DDBEFB}" srcOrd="2" destOrd="0" parTransId="{5FE0B9F9-0A64-4E94-9A9A-1D83923A9F60}" sibTransId="{28AF3E2D-5C33-49F6-A5FD-FA4F7219C64E}"/>
    <dgm:cxn modelId="{4AF0156B-717A-4717-B40D-FFA40C0CF04A}" srcId="{3BC4FBC1-5DC4-4FE6-8BE8-3B8C1240A410}" destId="{86ABD8E2-5DC8-4C84-A3B3-468BBBB7B158}" srcOrd="0" destOrd="0" parTransId="{67593AD7-C55E-46EC-99D7-D174F8FCC40B}" sibTransId="{5C2B407A-E9A2-460E-B6EC-0F9B2B752429}"/>
    <dgm:cxn modelId="{C2749575-4825-4F79-ACC0-03ED446B6EFD}" srcId="{3BC4FBC1-5DC4-4FE6-8BE8-3B8C1240A410}" destId="{792B0F7F-E5BD-411D-A7F7-00ABC3D7D76F}" srcOrd="1" destOrd="0" parTransId="{BAD3A922-A192-4C5B-8DCB-46C5AD6FDBCA}" sibTransId="{53D3F51A-F17F-4E16-B13D-5BE054291044}"/>
    <dgm:cxn modelId="{BC34EC88-508F-4DD5-9CB8-087CB7E4E481}" srcId="{3BC4FBC1-5DC4-4FE6-8BE8-3B8C1240A410}" destId="{1BA091C3-B5C5-472D-8CCE-7F4AA87F2948}" srcOrd="3" destOrd="0" parTransId="{D0AD396C-5710-418E-8C78-E3A23C34756F}" sibTransId="{A04C48B6-4521-40B3-96F5-E29890E933B7}"/>
    <dgm:cxn modelId="{5B62988A-310F-47DA-BE71-FBEFFFF8B065}" type="presOf" srcId="{A0026193-459E-46D1-A608-45ECF45AAAF9}" destId="{86968123-577C-4A6F-84C2-C3C25C58624A}" srcOrd="0" destOrd="1" presId="urn:microsoft.com/office/officeart/2018/5/layout/CenteredIconLabelDescriptionList"/>
    <dgm:cxn modelId="{E299F892-ECAA-47AE-A795-FDD77F91B3E2}" type="presOf" srcId="{B03C1FCC-84E7-4F08-B889-4194DEC3EF0F}" destId="{2475FCE8-6B2D-4B67-93E6-0E3FBF43F06D}" srcOrd="0" destOrd="0" presId="urn:microsoft.com/office/officeart/2018/5/layout/CenteredIconLabelDescriptionList"/>
    <dgm:cxn modelId="{66F8D997-9DCD-4F80-B7F7-071B05041266}" type="presOf" srcId="{4BB9D038-6919-48A5-87D7-9C8AAC4D4554}" destId="{86968123-577C-4A6F-84C2-C3C25C58624A}" srcOrd="0" destOrd="0" presId="urn:microsoft.com/office/officeart/2018/5/layout/CenteredIconLabelDescriptionList"/>
    <dgm:cxn modelId="{C9D1D89D-CBAC-4F18-944D-A733F843567B}" type="presOf" srcId="{86ABD8E2-5DC8-4C84-A3B3-468BBBB7B158}" destId="{58AE9830-84A2-4451-8EB4-88036150DA51}" srcOrd="0" destOrd="0" presId="urn:microsoft.com/office/officeart/2018/5/layout/CenteredIconLabelDescriptionList"/>
    <dgm:cxn modelId="{D0732BAC-F277-4B17-B7D8-7B072837205B}" type="presOf" srcId="{3BC4FBC1-5DC4-4FE6-8BE8-3B8C1240A410}" destId="{D8B60878-C124-4507-93AF-9E7DEFE323F4}" srcOrd="0" destOrd="0" presId="urn:microsoft.com/office/officeart/2018/5/layout/CenteredIconLabelDescriptionList"/>
    <dgm:cxn modelId="{69D5ECB2-8E0F-4EA3-B055-B44145626BED}" type="presOf" srcId="{9E3CF77C-D94B-4CD4-BB9A-80C0F6440FCD}" destId="{4BEBFFC1-9706-4FE2-8020-D84A174AC34D}" srcOrd="0" destOrd="1" presId="urn:microsoft.com/office/officeart/2018/5/layout/CenteredIconLabelDescriptionList"/>
    <dgm:cxn modelId="{DA15AAC4-3B1B-4F61-BB1F-B2BA8AB82ECF}" type="presOf" srcId="{792B0F7F-E5BD-411D-A7F7-00ABC3D7D76F}" destId="{08E5048E-95BE-4115-A5F0-355F64B91713}" srcOrd="0" destOrd="0" presId="urn:microsoft.com/office/officeart/2018/5/layout/CenteredIconLabelDescriptionList"/>
    <dgm:cxn modelId="{FCFA27C9-D337-4925-A359-FC83F5D527B1}" srcId="{792B0F7F-E5BD-411D-A7F7-00ABC3D7D76F}" destId="{B03C1FCC-84E7-4F08-B889-4194DEC3EF0F}" srcOrd="0" destOrd="0" parTransId="{756D3638-B7C2-4A1C-967E-4A585B72FD1C}" sibTransId="{DED15A3B-8E38-4C8D-A8F6-A7CABF4800BF}"/>
    <dgm:cxn modelId="{CE3D11CA-23C8-4169-B28B-827E6CAAF475}" type="presOf" srcId="{F766D6DC-ADBC-4BD9-A677-797246DDBEFB}" destId="{0FA259BE-40D2-41FA-B431-D42ECB3EE5A0}" srcOrd="0" destOrd="0" presId="urn:microsoft.com/office/officeart/2018/5/layout/CenteredIconLabelDescriptionList"/>
    <dgm:cxn modelId="{02CA80CD-6A38-4963-A693-41E25916FEF9}" type="presOf" srcId="{1BA091C3-B5C5-472D-8CCE-7F4AA87F2948}" destId="{20631D37-74FC-402B-98B1-77503075A523}" srcOrd="0" destOrd="0" presId="urn:microsoft.com/office/officeart/2018/5/layout/CenteredIconLabelDescriptionList"/>
    <dgm:cxn modelId="{E56505CE-BEBC-47E0-A152-59EE489B9127}" type="presOf" srcId="{A77FD76A-586E-472D-A88F-69D717AF4929}" destId="{2475FCE8-6B2D-4B67-93E6-0E3FBF43F06D}" srcOrd="0" destOrd="1" presId="urn:microsoft.com/office/officeart/2018/5/layout/CenteredIconLabelDescriptionList"/>
    <dgm:cxn modelId="{D93408D9-277C-4660-987D-ABCDDCEC2DAE}" srcId="{F766D6DC-ADBC-4BD9-A677-797246DDBEFB}" destId="{637D8E50-AE2C-4FD8-8967-97F4AF3F10D9}" srcOrd="0" destOrd="0" parTransId="{4060E2F1-805E-4B5D-9A04-A65A2D81A70A}" sibTransId="{CF0E81E3-A227-43EF-8CB1-8DA30AC8392F}"/>
    <dgm:cxn modelId="{74F9CFF1-2704-4392-87C0-FE6897E27FE1}" type="presOf" srcId="{637D8E50-AE2C-4FD8-8967-97F4AF3F10D9}" destId="{4BEBFFC1-9706-4FE2-8020-D84A174AC34D}" srcOrd="0" destOrd="0" presId="urn:microsoft.com/office/officeart/2018/5/layout/CenteredIconLabelDescriptionList"/>
    <dgm:cxn modelId="{8FBB4408-62CB-4F85-85EC-F0319983EC19}" type="presParOf" srcId="{D8B60878-C124-4507-93AF-9E7DEFE323F4}" destId="{BC64BF9B-458B-44FA-AD6D-075D83AA2906}" srcOrd="0" destOrd="0" presId="urn:microsoft.com/office/officeart/2018/5/layout/CenteredIconLabelDescriptionList"/>
    <dgm:cxn modelId="{F9C66838-87C0-483F-B4F0-A8343169A514}" type="presParOf" srcId="{BC64BF9B-458B-44FA-AD6D-075D83AA2906}" destId="{723DEBFB-5FB9-4552-BB37-152E1F0AFE00}" srcOrd="0" destOrd="0" presId="urn:microsoft.com/office/officeart/2018/5/layout/CenteredIconLabelDescriptionList"/>
    <dgm:cxn modelId="{73723D97-76A5-48BF-8917-067C9CAD0D29}" type="presParOf" srcId="{BC64BF9B-458B-44FA-AD6D-075D83AA2906}" destId="{86E3AB96-3320-40A9-BB8D-0A853AF81B89}" srcOrd="1" destOrd="0" presId="urn:microsoft.com/office/officeart/2018/5/layout/CenteredIconLabelDescriptionList"/>
    <dgm:cxn modelId="{63C5D3DA-F5FC-4728-9C67-6922346F5853}" type="presParOf" srcId="{BC64BF9B-458B-44FA-AD6D-075D83AA2906}" destId="{58AE9830-84A2-4451-8EB4-88036150DA51}" srcOrd="2" destOrd="0" presId="urn:microsoft.com/office/officeart/2018/5/layout/CenteredIconLabelDescriptionList"/>
    <dgm:cxn modelId="{4D6B2449-02CC-477E-BF13-24B25CE723AA}" type="presParOf" srcId="{BC64BF9B-458B-44FA-AD6D-075D83AA2906}" destId="{29A09D4B-5D81-4107-8DFF-5B87B1CEEAC0}" srcOrd="3" destOrd="0" presId="urn:microsoft.com/office/officeart/2018/5/layout/CenteredIconLabelDescriptionList"/>
    <dgm:cxn modelId="{951E7668-BCA2-4D0C-958A-BD10349C0B1E}" type="presParOf" srcId="{BC64BF9B-458B-44FA-AD6D-075D83AA2906}" destId="{86968123-577C-4A6F-84C2-C3C25C58624A}" srcOrd="4" destOrd="0" presId="urn:microsoft.com/office/officeart/2018/5/layout/CenteredIconLabelDescriptionList"/>
    <dgm:cxn modelId="{A160100D-C5ED-4087-A6A3-24C0D0E78453}" type="presParOf" srcId="{D8B60878-C124-4507-93AF-9E7DEFE323F4}" destId="{8785AD13-0232-42BD-BF42-D6679846F22E}" srcOrd="1" destOrd="0" presId="urn:microsoft.com/office/officeart/2018/5/layout/CenteredIconLabelDescriptionList"/>
    <dgm:cxn modelId="{F9CDD456-C1A2-4B03-9758-91B83A90A022}" type="presParOf" srcId="{D8B60878-C124-4507-93AF-9E7DEFE323F4}" destId="{213105BD-9983-4D7F-853A-9134C132076C}" srcOrd="2" destOrd="0" presId="urn:microsoft.com/office/officeart/2018/5/layout/CenteredIconLabelDescriptionList"/>
    <dgm:cxn modelId="{0523E9F4-6D3C-4AF9-B974-59053242010F}" type="presParOf" srcId="{213105BD-9983-4D7F-853A-9134C132076C}" destId="{A4E86AE5-1F61-48F0-942E-9150EC5E4919}" srcOrd="0" destOrd="0" presId="urn:microsoft.com/office/officeart/2018/5/layout/CenteredIconLabelDescriptionList"/>
    <dgm:cxn modelId="{E755649D-D93B-4D3B-A23E-73A0F8E4F9CA}" type="presParOf" srcId="{213105BD-9983-4D7F-853A-9134C132076C}" destId="{EB87B0E1-6B0A-4F5B-9D13-7E34C5B83925}" srcOrd="1" destOrd="0" presId="urn:microsoft.com/office/officeart/2018/5/layout/CenteredIconLabelDescriptionList"/>
    <dgm:cxn modelId="{F9BD5718-2DF5-4C54-8814-8FB196AF5932}" type="presParOf" srcId="{213105BD-9983-4D7F-853A-9134C132076C}" destId="{08E5048E-95BE-4115-A5F0-355F64B91713}" srcOrd="2" destOrd="0" presId="urn:microsoft.com/office/officeart/2018/5/layout/CenteredIconLabelDescriptionList"/>
    <dgm:cxn modelId="{4432221D-860C-4A69-8C7D-D0A56E0F2774}" type="presParOf" srcId="{213105BD-9983-4D7F-853A-9134C132076C}" destId="{6A7BF4F8-17D9-4214-ADED-97D7D16906DA}" srcOrd="3" destOrd="0" presId="urn:microsoft.com/office/officeart/2018/5/layout/CenteredIconLabelDescriptionList"/>
    <dgm:cxn modelId="{F3908A48-2E54-436E-A8BB-F116BB705C63}" type="presParOf" srcId="{213105BD-9983-4D7F-853A-9134C132076C}" destId="{2475FCE8-6B2D-4B67-93E6-0E3FBF43F06D}" srcOrd="4" destOrd="0" presId="urn:microsoft.com/office/officeart/2018/5/layout/CenteredIconLabelDescriptionList"/>
    <dgm:cxn modelId="{ACB9A031-740A-41D3-A001-60BA06CDDC95}" type="presParOf" srcId="{D8B60878-C124-4507-93AF-9E7DEFE323F4}" destId="{9D953DE7-8180-4C0F-B05F-4C8D14E5CD39}" srcOrd="3" destOrd="0" presId="urn:microsoft.com/office/officeart/2018/5/layout/CenteredIconLabelDescriptionList"/>
    <dgm:cxn modelId="{DA71FEF9-DE11-46D7-9274-671EAA4CC1F0}" type="presParOf" srcId="{D8B60878-C124-4507-93AF-9E7DEFE323F4}" destId="{DEF4396E-70A0-4E22-8590-C652A01AABC0}" srcOrd="4" destOrd="0" presId="urn:microsoft.com/office/officeart/2018/5/layout/CenteredIconLabelDescriptionList"/>
    <dgm:cxn modelId="{2A789EB0-79A9-4854-826E-4E33EDCE8A59}" type="presParOf" srcId="{DEF4396E-70A0-4E22-8590-C652A01AABC0}" destId="{DE7109E3-710D-4712-8D04-864FDB953D6A}" srcOrd="0" destOrd="0" presId="urn:microsoft.com/office/officeart/2018/5/layout/CenteredIconLabelDescriptionList"/>
    <dgm:cxn modelId="{38634C58-3F0D-45D6-97BB-B9F8D6324A58}" type="presParOf" srcId="{DEF4396E-70A0-4E22-8590-C652A01AABC0}" destId="{7B6A27F6-E5B9-4AF6-821C-85D93B0D02DA}" srcOrd="1" destOrd="0" presId="urn:microsoft.com/office/officeart/2018/5/layout/CenteredIconLabelDescriptionList"/>
    <dgm:cxn modelId="{0F7C72D7-CFB6-4146-B187-B1FDB538A4CC}" type="presParOf" srcId="{DEF4396E-70A0-4E22-8590-C652A01AABC0}" destId="{0FA259BE-40D2-41FA-B431-D42ECB3EE5A0}" srcOrd="2" destOrd="0" presId="urn:microsoft.com/office/officeart/2018/5/layout/CenteredIconLabelDescriptionList"/>
    <dgm:cxn modelId="{2F5C110E-D156-41EB-9DEA-9ABEA7A0E13C}" type="presParOf" srcId="{DEF4396E-70A0-4E22-8590-C652A01AABC0}" destId="{F8EA4F99-5BE3-4F73-A140-9542BA786DCE}" srcOrd="3" destOrd="0" presId="urn:microsoft.com/office/officeart/2018/5/layout/CenteredIconLabelDescriptionList"/>
    <dgm:cxn modelId="{10BEAE37-EBE1-4286-B377-2DB8F94FA77E}" type="presParOf" srcId="{DEF4396E-70A0-4E22-8590-C652A01AABC0}" destId="{4BEBFFC1-9706-4FE2-8020-D84A174AC34D}" srcOrd="4" destOrd="0" presId="urn:microsoft.com/office/officeart/2018/5/layout/CenteredIconLabelDescriptionList"/>
    <dgm:cxn modelId="{38A188AF-16C3-40C2-B008-D1CA0E146106}" type="presParOf" srcId="{D8B60878-C124-4507-93AF-9E7DEFE323F4}" destId="{2A68B552-BEB5-4A96-BB77-01BED7F7125A}" srcOrd="5" destOrd="0" presId="urn:microsoft.com/office/officeart/2018/5/layout/CenteredIconLabelDescriptionList"/>
    <dgm:cxn modelId="{04ABE555-1923-476B-BEC0-5148AF0744C4}" type="presParOf" srcId="{D8B60878-C124-4507-93AF-9E7DEFE323F4}" destId="{37C4CF77-1A75-41C0-A7F4-1B61540578C4}" srcOrd="6" destOrd="0" presId="urn:microsoft.com/office/officeart/2018/5/layout/CenteredIconLabelDescriptionList"/>
    <dgm:cxn modelId="{A21DC848-AA38-4671-980A-BCBF429774D9}" type="presParOf" srcId="{37C4CF77-1A75-41C0-A7F4-1B61540578C4}" destId="{F02F0598-83D1-4892-A0DD-DE5DC18F5B79}" srcOrd="0" destOrd="0" presId="urn:microsoft.com/office/officeart/2018/5/layout/CenteredIconLabelDescriptionList"/>
    <dgm:cxn modelId="{AF6BB0EF-E8E9-4276-A1F4-419ED4B34AD1}" type="presParOf" srcId="{37C4CF77-1A75-41C0-A7F4-1B61540578C4}" destId="{AEE06308-B957-4AE4-A5A9-BE608955B47B}" srcOrd="1" destOrd="0" presId="urn:microsoft.com/office/officeart/2018/5/layout/CenteredIconLabelDescriptionList"/>
    <dgm:cxn modelId="{3F907D2D-C495-4CB4-8BCA-3ACFBA60C661}" type="presParOf" srcId="{37C4CF77-1A75-41C0-A7F4-1B61540578C4}" destId="{20631D37-74FC-402B-98B1-77503075A523}" srcOrd="2" destOrd="0" presId="urn:microsoft.com/office/officeart/2018/5/layout/CenteredIconLabelDescriptionList"/>
    <dgm:cxn modelId="{71682971-4461-4ED2-92FE-0F88EBB5BACE}" type="presParOf" srcId="{37C4CF77-1A75-41C0-A7F4-1B61540578C4}" destId="{E9375A31-AE8D-40C7-9EFE-E9E8A02D4274}" srcOrd="3" destOrd="0" presId="urn:microsoft.com/office/officeart/2018/5/layout/CenteredIconLabelDescriptionList"/>
    <dgm:cxn modelId="{98D3F44E-AE36-4F27-9058-A735EF50D983}" type="presParOf" srcId="{37C4CF77-1A75-41C0-A7F4-1B61540578C4}" destId="{4A432325-911B-4A0F-8CB9-710776B756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01E272-519A-4235-AAE6-4BA7B9AED23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6ADDA9-841F-479B-9DD2-49428CB450D5}">
      <dgm:prSet/>
      <dgm:spPr/>
      <dgm:t>
        <a:bodyPr/>
        <a:lstStyle/>
        <a:p>
          <a:r>
            <a:rPr lang="en-US" b="1"/>
            <a:t>Objective:</a:t>
          </a:r>
          <a:endParaRPr lang="en-US"/>
        </a:p>
      </dgm:t>
    </dgm:pt>
    <dgm:pt modelId="{0E7FE193-08F0-488A-8295-5FEA7E7A693F}" type="parTrans" cxnId="{76D80EC2-8140-44AF-82FC-852554170EA0}">
      <dgm:prSet/>
      <dgm:spPr/>
      <dgm:t>
        <a:bodyPr/>
        <a:lstStyle/>
        <a:p>
          <a:endParaRPr lang="en-US"/>
        </a:p>
      </dgm:t>
    </dgm:pt>
    <dgm:pt modelId="{34CBD066-259E-46B0-9E6E-5C8F4A4F8DF1}" type="sibTrans" cxnId="{76D80EC2-8140-44AF-82FC-852554170EA0}">
      <dgm:prSet/>
      <dgm:spPr/>
      <dgm:t>
        <a:bodyPr/>
        <a:lstStyle/>
        <a:p>
          <a:endParaRPr lang="en-US"/>
        </a:p>
      </dgm:t>
    </dgm:pt>
    <dgm:pt modelId="{47AA8B2C-E68A-4122-BB78-4C5FF932A4FA}">
      <dgm:prSet/>
      <dgm:spPr/>
      <dgm:t>
        <a:bodyPr/>
        <a:lstStyle/>
        <a:p>
          <a:r>
            <a:rPr lang="en-US"/>
            <a:t>Ensure consistency, accuracy, and balance across datasets to improve model reliability.</a:t>
          </a:r>
        </a:p>
      </dgm:t>
    </dgm:pt>
    <dgm:pt modelId="{C3110861-9441-4B59-B65E-969E4C1836A7}" type="parTrans" cxnId="{20B1BA4B-608D-4F7C-BFFB-F98C21321D38}">
      <dgm:prSet/>
      <dgm:spPr/>
      <dgm:t>
        <a:bodyPr/>
        <a:lstStyle/>
        <a:p>
          <a:endParaRPr lang="en-US"/>
        </a:p>
      </dgm:t>
    </dgm:pt>
    <dgm:pt modelId="{819EFA02-0BFE-4556-B45A-263A4D895285}" type="sibTrans" cxnId="{20B1BA4B-608D-4F7C-BFFB-F98C21321D38}">
      <dgm:prSet/>
      <dgm:spPr/>
      <dgm:t>
        <a:bodyPr/>
        <a:lstStyle/>
        <a:p>
          <a:endParaRPr lang="en-US"/>
        </a:p>
      </dgm:t>
    </dgm:pt>
    <dgm:pt modelId="{64EE1492-6818-4AFB-B878-81D91ADE3FCA}">
      <dgm:prSet/>
      <dgm:spPr/>
      <dgm:t>
        <a:bodyPr/>
        <a:lstStyle/>
        <a:p>
          <a:r>
            <a:rPr lang="en-US" b="1"/>
            <a:t>Steps:</a:t>
          </a:r>
          <a:endParaRPr lang="en-US"/>
        </a:p>
      </dgm:t>
    </dgm:pt>
    <dgm:pt modelId="{09D605B5-FFBD-4739-B1EC-93EFC32AF44A}" type="parTrans" cxnId="{330A8B74-166C-4C2B-BF03-03CB2E25774D}">
      <dgm:prSet/>
      <dgm:spPr/>
      <dgm:t>
        <a:bodyPr/>
        <a:lstStyle/>
        <a:p>
          <a:endParaRPr lang="en-US"/>
        </a:p>
      </dgm:t>
    </dgm:pt>
    <dgm:pt modelId="{98DDD585-FFA5-4818-A47F-82B9A9B944FF}" type="sibTrans" cxnId="{330A8B74-166C-4C2B-BF03-03CB2E25774D}">
      <dgm:prSet/>
      <dgm:spPr/>
      <dgm:t>
        <a:bodyPr/>
        <a:lstStyle/>
        <a:p>
          <a:endParaRPr lang="en-US"/>
        </a:p>
      </dgm:t>
    </dgm:pt>
    <dgm:pt modelId="{1ECD51C6-5063-4192-B36A-DF7CE00B6332}">
      <dgm:prSet/>
      <dgm:spPr/>
      <dgm:t>
        <a:bodyPr/>
        <a:lstStyle/>
        <a:p>
          <a:r>
            <a:rPr lang="en-US" b="1"/>
            <a:t>Remove Duplicates &amp; Missing Entries:</a:t>
          </a:r>
          <a:br>
            <a:rPr lang="en-US"/>
          </a:br>
          <a:r>
            <a:rPr lang="en-US"/>
            <a:t>Eliminated redundant drug-target mappings and incomplete protein sequences.</a:t>
          </a:r>
        </a:p>
      </dgm:t>
    </dgm:pt>
    <dgm:pt modelId="{4ED23EF5-A761-449E-8AB9-19DA55DF9180}" type="parTrans" cxnId="{623A3774-36F7-45C6-82B3-3221A06C3D76}">
      <dgm:prSet/>
      <dgm:spPr/>
      <dgm:t>
        <a:bodyPr/>
        <a:lstStyle/>
        <a:p>
          <a:endParaRPr lang="en-US"/>
        </a:p>
      </dgm:t>
    </dgm:pt>
    <dgm:pt modelId="{854FBDD7-B652-4502-8B2A-DA2018A0515B}" type="sibTrans" cxnId="{623A3774-36F7-45C6-82B3-3221A06C3D76}">
      <dgm:prSet/>
      <dgm:spPr/>
      <dgm:t>
        <a:bodyPr/>
        <a:lstStyle/>
        <a:p>
          <a:endParaRPr lang="en-US"/>
        </a:p>
      </dgm:t>
    </dgm:pt>
    <dgm:pt modelId="{966F700C-3096-42E5-8F69-F3399B8BFD70}">
      <dgm:prSet/>
      <dgm:spPr/>
      <dgm:t>
        <a:bodyPr/>
        <a:lstStyle/>
        <a:p>
          <a:r>
            <a:rPr lang="en-US" b="1"/>
            <a:t>Filter Protein Sequences:</a:t>
          </a:r>
          <a:br>
            <a:rPr lang="en-US"/>
          </a:br>
          <a:r>
            <a:rPr lang="en-US"/>
            <a:t>Retained only the sequences required by drug_targets.csv.</a:t>
          </a:r>
        </a:p>
      </dgm:t>
    </dgm:pt>
    <dgm:pt modelId="{E077A949-DAA1-43E1-B79A-A4BBFEC74731}" type="parTrans" cxnId="{036065F7-11DC-4319-9542-AC07A9075187}">
      <dgm:prSet/>
      <dgm:spPr/>
      <dgm:t>
        <a:bodyPr/>
        <a:lstStyle/>
        <a:p>
          <a:endParaRPr lang="en-US"/>
        </a:p>
      </dgm:t>
    </dgm:pt>
    <dgm:pt modelId="{7591D036-BF03-4D4D-BDE1-4B2D2912F48E}" type="sibTrans" cxnId="{036065F7-11DC-4319-9542-AC07A9075187}">
      <dgm:prSet/>
      <dgm:spPr/>
      <dgm:t>
        <a:bodyPr/>
        <a:lstStyle/>
        <a:p>
          <a:endParaRPr lang="en-US"/>
        </a:p>
      </dgm:t>
    </dgm:pt>
    <dgm:pt modelId="{A9804C0C-B978-476E-9115-C71AD1005863}">
      <dgm:prSet/>
      <dgm:spPr/>
      <dgm:t>
        <a:bodyPr/>
        <a:lstStyle/>
        <a:p>
          <a:r>
            <a:rPr lang="en-US" b="1"/>
            <a:t>Balance Interaction Labels:</a:t>
          </a:r>
          <a:br>
            <a:rPr lang="en-US"/>
          </a:br>
          <a:r>
            <a:rPr lang="en-US"/>
            <a:t>Applied </a:t>
          </a:r>
          <a:r>
            <a:rPr lang="en-US" b="1"/>
            <a:t>SMOTE</a:t>
          </a:r>
          <a:r>
            <a:rPr lang="en-US"/>
            <a:t> to achieve a 50/50 distribution of positive and negative labels in ddi_labels.csv.</a:t>
          </a:r>
        </a:p>
      </dgm:t>
    </dgm:pt>
    <dgm:pt modelId="{6F5E47C3-9A06-49B6-9272-3C373E0B836D}" type="parTrans" cxnId="{CC256A48-16B4-4650-96D2-61A4E73590A4}">
      <dgm:prSet/>
      <dgm:spPr/>
      <dgm:t>
        <a:bodyPr/>
        <a:lstStyle/>
        <a:p>
          <a:endParaRPr lang="en-US"/>
        </a:p>
      </dgm:t>
    </dgm:pt>
    <dgm:pt modelId="{5F5BBECA-E4F1-4579-8496-4C2E8A55C3DA}" type="sibTrans" cxnId="{CC256A48-16B4-4650-96D2-61A4E73590A4}">
      <dgm:prSet/>
      <dgm:spPr/>
      <dgm:t>
        <a:bodyPr/>
        <a:lstStyle/>
        <a:p>
          <a:endParaRPr lang="en-US"/>
        </a:p>
      </dgm:t>
    </dgm:pt>
    <dgm:pt modelId="{0173906B-90B2-4924-98F0-8789E2BA54AB}">
      <dgm:prSet/>
      <dgm:spPr/>
      <dgm:t>
        <a:bodyPr/>
        <a:lstStyle/>
        <a:p>
          <a:r>
            <a:rPr lang="en-US" b="1"/>
            <a:t>Results:</a:t>
          </a:r>
          <a:endParaRPr lang="en-US"/>
        </a:p>
      </dgm:t>
    </dgm:pt>
    <dgm:pt modelId="{493A0715-48B9-4256-88CF-4093B1A99A2C}" type="parTrans" cxnId="{E757168F-D25F-4E20-B1BE-77082078A246}">
      <dgm:prSet/>
      <dgm:spPr/>
      <dgm:t>
        <a:bodyPr/>
        <a:lstStyle/>
        <a:p>
          <a:endParaRPr lang="en-US"/>
        </a:p>
      </dgm:t>
    </dgm:pt>
    <dgm:pt modelId="{FB988A64-4C25-4D2F-A53D-384501AF8F95}" type="sibTrans" cxnId="{E757168F-D25F-4E20-B1BE-77082078A246}">
      <dgm:prSet/>
      <dgm:spPr/>
      <dgm:t>
        <a:bodyPr/>
        <a:lstStyle/>
        <a:p>
          <a:endParaRPr lang="en-US"/>
        </a:p>
      </dgm:t>
    </dgm:pt>
    <dgm:pt modelId="{5DAEF31A-A5C7-41E6-90A5-81DCC5D42330}">
      <dgm:prSet/>
      <dgm:spPr/>
      <dgm:t>
        <a:bodyPr/>
        <a:lstStyle/>
        <a:p>
          <a:r>
            <a:rPr lang="en-US" b="1"/>
            <a:t>Drug Targets:</a:t>
          </a:r>
          <a:r>
            <a:rPr lang="en-US"/>
            <a:t> Reduced from 22,414 to 22,392.</a:t>
          </a:r>
        </a:p>
      </dgm:t>
    </dgm:pt>
    <dgm:pt modelId="{4CA1C8F2-4260-4AFC-8DF5-4E9F5D647F6D}" type="parTrans" cxnId="{85E708C4-20F0-4E86-87AD-E903D5C4BBE2}">
      <dgm:prSet/>
      <dgm:spPr/>
      <dgm:t>
        <a:bodyPr/>
        <a:lstStyle/>
        <a:p>
          <a:endParaRPr lang="en-US"/>
        </a:p>
      </dgm:t>
    </dgm:pt>
    <dgm:pt modelId="{817E5147-A4CD-4358-86F2-13258DFD3F17}" type="sibTrans" cxnId="{85E708C4-20F0-4E86-87AD-E903D5C4BBE2}">
      <dgm:prSet/>
      <dgm:spPr/>
      <dgm:t>
        <a:bodyPr/>
        <a:lstStyle/>
        <a:p>
          <a:endParaRPr lang="en-US"/>
        </a:p>
      </dgm:t>
    </dgm:pt>
    <dgm:pt modelId="{76CB0E4A-5B05-4CE0-9778-2FA4C5423606}">
      <dgm:prSet/>
      <dgm:spPr/>
      <dgm:t>
        <a:bodyPr/>
        <a:lstStyle/>
        <a:p>
          <a:r>
            <a:rPr lang="en-US" b="1"/>
            <a:t>Protein Sequences:</a:t>
          </a:r>
          <a:r>
            <a:rPr lang="en-US"/>
            <a:t> Reduced from 4,906 to 4,900.</a:t>
          </a:r>
        </a:p>
      </dgm:t>
    </dgm:pt>
    <dgm:pt modelId="{134DCF0D-6847-427D-9483-F28A7830568C}" type="parTrans" cxnId="{16828364-7115-4AF2-BB40-684D7B3D04E0}">
      <dgm:prSet/>
      <dgm:spPr/>
      <dgm:t>
        <a:bodyPr/>
        <a:lstStyle/>
        <a:p>
          <a:endParaRPr lang="en-US"/>
        </a:p>
      </dgm:t>
    </dgm:pt>
    <dgm:pt modelId="{BD11B57D-6A27-46A9-A172-92C8AE42D74C}" type="sibTrans" cxnId="{16828364-7115-4AF2-BB40-684D7B3D04E0}">
      <dgm:prSet/>
      <dgm:spPr/>
      <dgm:t>
        <a:bodyPr/>
        <a:lstStyle/>
        <a:p>
          <a:endParaRPr lang="en-US"/>
        </a:p>
      </dgm:t>
    </dgm:pt>
    <dgm:pt modelId="{95748984-BF22-4897-90CA-3024BA460683}">
      <dgm:prSet/>
      <dgm:spPr/>
      <dgm:t>
        <a:bodyPr/>
        <a:lstStyle/>
        <a:p>
          <a:r>
            <a:rPr lang="en-US" b="1"/>
            <a:t>Balanced DDI Labels:</a:t>
          </a:r>
          <a:r>
            <a:rPr lang="en-US"/>
            <a:t> Achieved 50.05% positive and 49.95% negative.</a:t>
          </a:r>
        </a:p>
      </dgm:t>
    </dgm:pt>
    <dgm:pt modelId="{592A34CD-D15F-439B-8457-2303815EB48F}" type="parTrans" cxnId="{CA660A6C-0751-430C-A91C-078B602A0FBF}">
      <dgm:prSet/>
      <dgm:spPr/>
      <dgm:t>
        <a:bodyPr/>
        <a:lstStyle/>
        <a:p>
          <a:endParaRPr lang="en-US"/>
        </a:p>
      </dgm:t>
    </dgm:pt>
    <dgm:pt modelId="{E0212203-568C-46B0-807C-9F1D82FCC844}" type="sibTrans" cxnId="{CA660A6C-0751-430C-A91C-078B602A0FBF}">
      <dgm:prSet/>
      <dgm:spPr/>
      <dgm:t>
        <a:bodyPr/>
        <a:lstStyle/>
        <a:p>
          <a:endParaRPr lang="en-US"/>
        </a:p>
      </dgm:t>
    </dgm:pt>
    <dgm:pt modelId="{7C58A8B6-D58B-422D-A045-AF592D794B07}">
      <dgm:prSet/>
      <dgm:spPr/>
      <dgm:t>
        <a:bodyPr/>
        <a:lstStyle/>
        <a:p>
          <a:r>
            <a:rPr lang="en-US" b="1"/>
            <a:t>Impact:</a:t>
          </a:r>
          <a:endParaRPr lang="en-US"/>
        </a:p>
      </dgm:t>
    </dgm:pt>
    <dgm:pt modelId="{A8689563-014E-43D4-BF4D-191BE289CC4E}" type="parTrans" cxnId="{BB7C1BA1-89D3-42AF-9272-BAD650FD2B9F}">
      <dgm:prSet/>
      <dgm:spPr/>
      <dgm:t>
        <a:bodyPr/>
        <a:lstStyle/>
        <a:p>
          <a:endParaRPr lang="en-US"/>
        </a:p>
      </dgm:t>
    </dgm:pt>
    <dgm:pt modelId="{300BC67A-5208-4FFC-AEE8-9CEAACF0BD32}" type="sibTrans" cxnId="{BB7C1BA1-89D3-42AF-9272-BAD650FD2B9F}">
      <dgm:prSet/>
      <dgm:spPr/>
      <dgm:t>
        <a:bodyPr/>
        <a:lstStyle/>
        <a:p>
          <a:endParaRPr lang="en-US"/>
        </a:p>
      </dgm:t>
    </dgm:pt>
    <dgm:pt modelId="{0EC526C3-BB39-4A3E-9B93-9F092D95CBD8}">
      <dgm:prSet/>
      <dgm:spPr/>
      <dgm:t>
        <a:bodyPr/>
        <a:lstStyle/>
        <a:p>
          <a:r>
            <a:rPr lang="en-US"/>
            <a:t>High-quality datasets ensure robust feature engineering and model training.</a:t>
          </a:r>
        </a:p>
      </dgm:t>
    </dgm:pt>
    <dgm:pt modelId="{E1F9A0BA-BE3C-405E-8101-2BBB7B0A3485}" type="parTrans" cxnId="{394CEC46-5375-43FB-8145-80C3B3199221}">
      <dgm:prSet/>
      <dgm:spPr/>
      <dgm:t>
        <a:bodyPr/>
        <a:lstStyle/>
        <a:p>
          <a:endParaRPr lang="en-US"/>
        </a:p>
      </dgm:t>
    </dgm:pt>
    <dgm:pt modelId="{CF6E59C3-C2B5-47A9-8D7F-1655A611AFDC}" type="sibTrans" cxnId="{394CEC46-5375-43FB-8145-80C3B3199221}">
      <dgm:prSet/>
      <dgm:spPr/>
      <dgm:t>
        <a:bodyPr/>
        <a:lstStyle/>
        <a:p>
          <a:endParaRPr lang="en-US"/>
        </a:p>
      </dgm:t>
    </dgm:pt>
    <dgm:pt modelId="{CF4B1962-A6B2-4645-931B-4507C6D9E403}" type="pres">
      <dgm:prSet presAssocID="{8501E272-519A-4235-AAE6-4BA7B9AED231}" presName="linear" presStyleCnt="0">
        <dgm:presLayoutVars>
          <dgm:dir/>
          <dgm:animLvl val="lvl"/>
          <dgm:resizeHandles val="exact"/>
        </dgm:presLayoutVars>
      </dgm:prSet>
      <dgm:spPr/>
    </dgm:pt>
    <dgm:pt modelId="{4E5E2360-D624-4D4B-8FF7-885307A86E6C}" type="pres">
      <dgm:prSet presAssocID="{816ADDA9-841F-479B-9DD2-49428CB450D5}" presName="parentLin" presStyleCnt="0"/>
      <dgm:spPr/>
    </dgm:pt>
    <dgm:pt modelId="{6182961E-32A6-FD46-8194-D71CA2BE1455}" type="pres">
      <dgm:prSet presAssocID="{816ADDA9-841F-479B-9DD2-49428CB450D5}" presName="parentLeftMargin" presStyleLbl="node1" presStyleIdx="0" presStyleCnt="4"/>
      <dgm:spPr/>
    </dgm:pt>
    <dgm:pt modelId="{D7F65EEA-BE61-4046-92C7-7F3D2FFF4BAA}" type="pres">
      <dgm:prSet presAssocID="{816ADDA9-841F-479B-9DD2-49428CB450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0F8E99-EE06-2841-ADCD-7DC92B41D47B}" type="pres">
      <dgm:prSet presAssocID="{816ADDA9-841F-479B-9DD2-49428CB450D5}" presName="negativeSpace" presStyleCnt="0"/>
      <dgm:spPr/>
    </dgm:pt>
    <dgm:pt modelId="{C16CA18D-CB14-5140-AB7F-8BAF51244206}" type="pres">
      <dgm:prSet presAssocID="{816ADDA9-841F-479B-9DD2-49428CB450D5}" presName="childText" presStyleLbl="conFgAcc1" presStyleIdx="0" presStyleCnt="4">
        <dgm:presLayoutVars>
          <dgm:bulletEnabled val="1"/>
        </dgm:presLayoutVars>
      </dgm:prSet>
      <dgm:spPr/>
    </dgm:pt>
    <dgm:pt modelId="{FC847473-743F-BE44-BAB2-ACC19F0FDAF4}" type="pres">
      <dgm:prSet presAssocID="{34CBD066-259E-46B0-9E6E-5C8F4A4F8DF1}" presName="spaceBetweenRectangles" presStyleCnt="0"/>
      <dgm:spPr/>
    </dgm:pt>
    <dgm:pt modelId="{B2D50D04-D994-9D4D-B1A9-41E224BF69D4}" type="pres">
      <dgm:prSet presAssocID="{64EE1492-6818-4AFB-B878-81D91ADE3FCA}" presName="parentLin" presStyleCnt="0"/>
      <dgm:spPr/>
    </dgm:pt>
    <dgm:pt modelId="{77ECC86C-6A55-2E42-9F0B-6505E7FFA04F}" type="pres">
      <dgm:prSet presAssocID="{64EE1492-6818-4AFB-B878-81D91ADE3FCA}" presName="parentLeftMargin" presStyleLbl="node1" presStyleIdx="0" presStyleCnt="4"/>
      <dgm:spPr/>
    </dgm:pt>
    <dgm:pt modelId="{D4B1AC4B-F122-E74E-878C-8FB49772A5E5}" type="pres">
      <dgm:prSet presAssocID="{64EE1492-6818-4AFB-B878-81D91ADE3F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2D0E20-0675-A54D-9ED6-2DC5D326F084}" type="pres">
      <dgm:prSet presAssocID="{64EE1492-6818-4AFB-B878-81D91ADE3FCA}" presName="negativeSpace" presStyleCnt="0"/>
      <dgm:spPr/>
    </dgm:pt>
    <dgm:pt modelId="{B25A84EC-1144-5F46-B68C-E8C14354CEA9}" type="pres">
      <dgm:prSet presAssocID="{64EE1492-6818-4AFB-B878-81D91ADE3FCA}" presName="childText" presStyleLbl="conFgAcc1" presStyleIdx="1" presStyleCnt="4">
        <dgm:presLayoutVars>
          <dgm:bulletEnabled val="1"/>
        </dgm:presLayoutVars>
      </dgm:prSet>
      <dgm:spPr/>
    </dgm:pt>
    <dgm:pt modelId="{C44C32F9-0F2C-D345-904A-A69C6D9D07E5}" type="pres">
      <dgm:prSet presAssocID="{98DDD585-FFA5-4818-A47F-82B9A9B944FF}" presName="spaceBetweenRectangles" presStyleCnt="0"/>
      <dgm:spPr/>
    </dgm:pt>
    <dgm:pt modelId="{54F1512A-337A-4B41-B70E-D033802BE4BD}" type="pres">
      <dgm:prSet presAssocID="{0173906B-90B2-4924-98F0-8789E2BA54AB}" presName="parentLin" presStyleCnt="0"/>
      <dgm:spPr/>
    </dgm:pt>
    <dgm:pt modelId="{297712D2-6592-6C48-96E8-E6E7950755A7}" type="pres">
      <dgm:prSet presAssocID="{0173906B-90B2-4924-98F0-8789E2BA54AB}" presName="parentLeftMargin" presStyleLbl="node1" presStyleIdx="1" presStyleCnt="4"/>
      <dgm:spPr/>
    </dgm:pt>
    <dgm:pt modelId="{A1256D8F-8069-DD4F-B45E-2187AEED72AF}" type="pres">
      <dgm:prSet presAssocID="{0173906B-90B2-4924-98F0-8789E2BA54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BCC380-72FB-1F43-8D0C-85A15BDF04F8}" type="pres">
      <dgm:prSet presAssocID="{0173906B-90B2-4924-98F0-8789E2BA54AB}" presName="negativeSpace" presStyleCnt="0"/>
      <dgm:spPr/>
    </dgm:pt>
    <dgm:pt modelId="{99DE88DA-3F7F-594A-8A90-F7DA0CE8BCCE}" type="pres">
      <dgm:prSet presAssocID="{0173906B-90B2-4924-98F0-8789E2BA54AB}" presName="childText" presStyleLbl="conFgAcc1" presStyleIdx="2" presStyleCnt="4">
        <dgm:presLayoutVars>
          <dgm:bulletEnabled val="1"/>
        </dgm:presLayoutVars>
      </dgm:prSet>
      <dgm:spPr/>
    </dgm:pt>
    <dgm:pt modelId="{E690F8CE-613E-914B-BDEA-BC7A231FCF45}" type="pres">
      <dgm:prSet presAssocID="{FB988A64-4C25-4D2F-A53D-384501AF8F95}" presName="spaceBetweenRectangles" presStyleCnt="0"/>
      <dgm:spPr/>
    </dgm:pt>
    <dgm:pt modelId="{1C416E77-4247-5145-9FAF-8C6CA8DD169D}" type="pres">
      <dgm:prSet presAssocID="{7C58A8B6-D58B-422D-A045-AF592D794B07}" presName="parentLin" presStyleCnt="0"/>
      <dgm:spPr/>
    </dgm:pt>
    <dgm:pt modelId="{696518CB-69A0-E640-B99A-B7B3C7D615AD}" type="pres">
      <dgm:prSet presAssocID="{7C58A8B6-D58B-422D-A045-AF592D794B07}" presName="parentLeftMargin" presStyleLbl="node1" presStyleIdx="2" presStyleCnt="4"/>
      <dgm:spPr/>
    </dgm:pt>
    <dgm:pt modelId="{05CB005E-FA8E-314C-A69F-5C34F6EC4A2E}" type="pres">
      <dgm:prSet presAssocID="{7C58A8B6-D58B-422D-A045-AF592D794B0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2E86725-453E-3D49-8C46-62BACEBA3A93}" type="pres">
      <dgm:prSet presAssocID="{7C58A8B6-D58B-422D-A045-AF592D794B07}" presName="negativeSpace" presStyleCnt="0"/>
      <dgm:spPr/>
    </dgm:pt>
    <dgm:pt modelId="{BF65126F-B697-8543-83E1-558F6ED3ADC7}" type="pres">
      <dgm:prSet presAssocID="{7C58A8B6-D58B-422D-A045-AF592D794B0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542050B-64B1-3D4F-A42A-CF1DDFE962B3}" type="presOf" srcId="{0EC526C3-BB39-4A3E-9B93-9F092D95CBD8}" destId="{BF65126F-B697-8543-83E1-558F6ED3ADC7}" srcOrd="0" destOrd="0" presId="urn:microsoft.com/office/officeart/2005/8/layout/list1"/>
    <dgm:cxn modelId="{83DF0D19-73C2-A64B-B7DD-3DB0F7399BF0}" type="presOf" srcId="{5DAEF31A-A5C7-41E6-90A5-81DCC5D42330}" destId="{99DE88DA-3F7F-594A-8A90-F7DA0CE8BCCE}" srcOrd="0" destOrd="0" presId="urn:microsoft.com/office/officeart/2005/8/layout/list1"/>
    <dgm:cxn modelId="{5B2F8E1F-17C7-4C4D-9267-65D2EB0100D7}" type="presOf" srcId="{64EE1492-6818-4AFB-B878-81D91ADE3FCA}" destId="{77ECC86C-6A55-2E42-9F0B-6505E7FFA04F}" srcOrd="0" destOrd="0" presId="urn:microsoft.com/office/officeart/2005/8/layout/list1"/>
    <dgm:cxn modelId="{394CEC46-5375-43FB-8145-80C3B3199221}" srcId="{7C58A8B6-D58B-422D-A045-AF592D794B07}" destId="{0EC526C3-BB39-4A3E-9B93-9F092D95CBD8}" srcOrd="0" destOrd="0" parTransId="{E1F9A0BA-BE3C-405E-8101-2BBB7B0A3485}" sibTransId="{CF6E59C3-C2B5-47A9-8D7F-1655A611AFDC}"/>
    <dgm:cxn modelId="{F085FC47-801E-6D4D-A60E-B6173118F413}" type="presOf" srcId="{816ADDA9-841F-479B-9DD2-49428CB450D5}" destId="{6182961E-32A6-FD46-8194-D71CA2BE1455}" srcOrd="0" destOrd="0" presId="urn:microsoft.com/office/officeart/2005/8/layout/list1"/>
    <dgm:cxn modelId="{CC256A48-16B4-4650-96D2-61A4E73590A4}" srcId="{64EE1492-6818-4AFB-B878-81D91ADE3FCA}" destId="{A9804C0C-B978-476E-9115-C71AD1005863}" srcOrd="2" destOrd="0" parTransId="{6F5E47C3-9A06-49B6-9272-3C373E0B836D}" sibTransId="{5F5BBECA-E4F1-4579-8496-4C2E8A55C3DA}"/>
    <dgm:cxn modelId="{20B1BA4B-608D-4F7C-BFFB-F98C21321D38}" srcId="{816ADDA9-841F-479B-9DD2-49428CB450D5}" destId="{47AA8B2C-E68A-4122-BB78-4C5FF932A4FA}" srcOrd="0" destOrd="0" parTransId="{C3110861-9441-4B59-B65E-969E4C1836A7}" sibTransId="{819EFA02-0BFE-4556-B45A-263A4D895285}"/>
    <dgm:cxn modelId="{BC2CDE51-0FB2-2847-8C8B-A5C0D89400A6}" type="presOf" srcId="{0173906B-90B2-4924-98F0-8789E2BA54AB}" destId="{297712D2-6592-6C48-96E8-E6E7950755A7}" srcOrd="0" destOrd="0" presId="urn:microsoft.com/office/officeart/2005/8/layout/list1"/>
    <dgm:cxn modelId="{3AC81463-55C3-CB4A-A6C2-84B2BAF4A42D}" type="presOf" srcId="{966F700C-3096-42E5-8F69-F3399B8BFD70}" destId="{B25A84EC-1144-5F46-B68C-E8C14354CEA9}" srcOrd="0" destOrd="1" presId="urn:microsoft.com/office/officeart/2005/8/layout/list1"/>
    <dgm:cxn modelId="{16828364-7115-4AF2-BB40-684D7B3D04E0}" srcId="{0173906B-90B2-4924-98F0-8789E2BA54AB}" destId="{76CB0E4A-5B05-4CE0-9778-2FA4C5423606}" srcOrd="1" destOrd="0" parTransId="{134DCF0D-6847-427D-9483-F28A7830568C}" sibTransId="{BD11B57D-6A27-46A9-A172-92C8AE42D74C}"/>
    <dgm:cxn modelId="{CA660A6C-0751-430C-A91C-078B602A0FBF}" srcId="{0173906B-90B2-4924-98F0-8789E2BA54AB}" destId="{95748984-BF22-4897-90CA-3024BA460683}" srcOrd="2" destOrd="0" parTransId="{592A34CD-D15F-439B-8457-2303815EB48F}" sibTransId="{E0212203-568C-46B0-807C-9F1D82FCC844}"/>
    <dgm:cxn modelId="{623A3774-36F7-45C6-82B3-3221A06C3D76}" srcId="{64EE1492-6818-4AFB-B878-81D91ADE3FCA}" destId="{1ECD51C6-5063-4192-B36A-DF7CE00B6332}" srcOrd="0" destOrd="0" parTransId="{4ED23EF5-A761-449E-8AB9-19DA55DF9180}" sibTransId="{854FBDD7-B652-4502-8B2A-DA2018A0515B}"/>
    <dgm:cxn modelId="{330A8B74-166C-4C2B-BF03-03CB2E25774D}" srcId="{8501E272-519A-4235-AAE6-4BA7B9AED231}" destId="{64EE1492-6818-4AFB-B878-81D91ADE3FCA}" srcOrd="1" destOrd="0" parTransId="{09D605B5-FFBD-4739-B1EC-93EFC32AF44A}" sibTransId="{98DDD585-FFA5-4818-A47F-82B9A9B944FF}"/>
    <dgm:cxn modelId="{E757168F-D25F-4E20-B1BE-77082078A246}" srcId="{8501E272-519A-4235-AAE6-4BA7B9AED231}" destId="{0173906B-90B2-4924-98F0-8789E2BA54AB}" srcOrd="2" destOrd="0" parTransId="{493A0715-48B9-4256-88CF-4093B1A99A2C}" sibTransId="{FB988A64-4C25-4D2F-A53D-384501AF8F95}"/>
    <dgm:cxn modelId="{5628359E-9D5C-1144-93AD-222CEA141317}" type="presOf" srcId="{7C58A8B6-D58B-422D-A045-AF592D794B07}" destId="{05CB005E-FA8E-314C-A69F-5C34F6EC4A2E}" srcOrd="1" destOrd="0" presId="urn:microsoft.com/office/officeart/2005/8/layout/list1"/>
    <dgm:cxn modelId="{BB7C1BA1-89D3-42AF-9272-BAD650FD2B9F}" srcId="{8501E272-519A-4235-AAE6-4BA7B9AED231}" destId="{7C58A8B6-D58B-422D-A045-AF592D794B07}" srcOrd="3" destOrd="0" parTransId="{A8689563-014E-43D4-BF4D-191BE289CC4E}" sibTransId="{300BC67A-5208-4FFC-AEE8-9CEAACF0BD32}"/>
    <dgm:cxn modelId="{76D80EC2-8140-44AF-82FC-852554170EA0}" srcId="{8501E272-519A-4235-AAE6-4BA7B9AED231}" destId="{816ADDA9-841F-479B-9DD2-49428CB450D5}" srcOrd="0" destOrd="0" parTransId="{0E7FE193-08F0-488A-8295-5FEA7E7A693F}" sibTransId="{34CBD066-259E-46B0-9E6E-5C8F4A4F8DF1}"/>
    <dgm:cxn modelId="{70CB34C2-9A2F-6945-A83B-D9ACA2B41493}" type="presOf" srcId="{8501E272-519A-4235-AAE6-4BA7B9AED231}" destId="{CF4B1962-A6B2-4645-931B-4507C6D9E403}" srcOrd="0" destOrd="0" presId="urn:microsoft.com/office/officeart/2005/8/layout/list1"/>
    <dgm:cxn modelId="{85E708C4-20F0-4E86-87AD-E903D5C4BBE2}" srcId="{0173906B-90B2-4924-98F0-8789E2BA54AB}" destId="{5DAEF31A-A5C7-41E6-90A5-81DCC5D42330}" srcOrd="0" destOrd="0" parTransId="{4CA1C8F2-4260-4AFC-8DF5-4E9F5D647F6D}" sibTransId="{817E5147-A4CD-4358-86F2-13258DFD3F17}"/>
    <dgm:cxn modelId="{40907CC7-E4E0-8544-94FC-34687C991153}" type="presOf" srcId="{47AA8B2C-E68A-4122-BB78-4C5FF932A4FA}" destId="{C16CA18D-CB14-5140-AB7F-8BAF51244206}" srcOrd="0" destOrd="0" presId="urn:microsoft.com/office/officeart/2005/8/layout/list1"/>
    <dgm:cxn modelId="{494627C8-242A-1B41-85BE-70471F48A747}" type="presOf" srcId="{1ECD51C6-5063-4192-B36A-DF7CE00B6332}" destId="{B25A84EC-1144-5F46-B68C-E8C14354CEA9}" srcOrd="0" destOrd="0" presId="urn:microsoft.com/office/officeart/2005/8/layout/list1"/>
    <dgm:cxn modelId="{50C6FBCD-5F10-5546-AA25-6D21695F2F10}" type="presOf" srcId="{95748984-BF22-4897-90CA-3024BA460683}" destId="{99DE88DA-3F7F-594A-8A90-F7DA0CE8BCCE}" srcOrd="0" destOrd="2" presId="urn:microsoft.com/office/officeart/2005/8/layout/list1"/>
    <dgm:cxn modelId="{DD102FCF-9D23-DB4E-A73E-B43DF41C0A7E}" type="presOf" srcId="{A9804C0C-B978-476E-9115-C71AD1005863}" destId="{B25A84EC-1144-5F46-B68C-E8C14354CEA9}" srcOrd="0" destOrd="2" presId="urn:microsoft.com/office/officeart/2005/8/layout/list1"/>
    <dgm:cxn modelId="{C71CF1DE-8429-864C-BC7E-4B08809847B0}" type="presOf" srcId="{7C58A8B6-D58B-422D-A045-AF592D794B07}" destId="{696518CB-69A0-E640-B99A-B7B3C7D615AD}" srcOrd="0" destOrd="0" presId="urn:microsoft.com/office/officeart/2005/8/layout/list1"/>
    <dgm:cxn modelId="{0BC679E5-A2F0-7949-9504-D3377B2D7229}" type="presOf" srcId="{76CB0E4A-5B05-4CE0-9778-2FA4C5423606}" destId="{99DE88DA-3F7F-594A-8A90-F7DA0CE8BCCE}" srcOrd="0" destOrd="1" presId="urn:microsoft.com/office/officeart/2005/8/layout/list1"/>
    <dgm:cxn modelId="{759D97EE-2B12-BB4A-ABE4-BA5052579FE8}" type="presOf" srcId="{816ADDA9-841F-479B-9DD2-49428CB450D5}" destId="{D7F65EEA-BE61-4046-92C7-7F3D2FFF4BAA}" srcOrd="1" destOrd="0" presId="urn:microsoft.com/office/officeart/2005/8/layout/list1"/>
    <dgm:cxn modelId="{E7B324F4-762D-B044-BF2A-F44FEA51DABB}" type="presOf" srcId="{64EE1492-6818-4AFB-B878-81D91ADE3FCA}" destId="{D4B1AC4B-F122-E74E-878C-8FB49772A5E5}" srcOrd="1" destOrd="0" presId="urn:microsoft.com/office/officeart/2005/8/layout/list1"/>
    <dgm:cxn modelId="{036065F7-11DC-4319-9542-AC07A9075187}" srcId="{64EE1492-6818-4AFB-B878-81D91ADE3FCA}" destId="{966F700C-3096-42E5-8F69-F3399B8BFD70}" srcOrd="1" destOrd="0" parTransId="{E077A949-DAA1-43E1-B79A-A4BBFEC74731}" sibTransId="{7591D036-BF03-4D4D-BDE1-4B2D2912F48E}"/>
    <dgm:cxn modelId="{5B4BB9FF-E407-084D-AD8B-58DA6AD55334}" type="presOf" srcId="{0173906B-90B2-4924-98F0-8789E2BA54AB}" destId="{A1256D8F-8069-DD4F-B45E-2187AEED72AF}" srcOrd="1" destOrd="0" presId="urn:microsoft.com/office/officeart/2005/8/layout/list1"/>
    <dgm:cxn modelId="{541F6075-5A76-6F4F-9F18-19857A8F15BF}" type="presParOf" srcId="{CF4B1962-A6B2-4645-931B-4507C6D9E403}" destId="{4E5E2360-D624-4D4B-8FF7-885307A86E6C}" srcOrd="0" destOrd="0" presId="urn:microsoft.com/office/officeart/2005/8/layout/list1"/>
    <dgm:cxn modelId="{3D2259E6-CDF1-714D-875B-8B4C36BEE03F}" type="presParOf" srcId="{4E5E2360-D624-4D4B-8FF7-885307A86E6C}" destId="{6182961E-32A6-FD46-8194-D71CA2BE1455}" srcOrd="0" destOrd="0" presId="urn:microsoft.com/office/officeart/2005/8/layout/list1"/>
    <dgm:cxn modelId="{72EE1DB6-2C29-CB41-BE73-462B58017A4E}" type="presParOf" srcId="{4E5E2360-D624-4D4B-8FF7-885307A86E6C}" destId="{D7F65EEA-BE61-4046-92C7-7F3D2FFF4BAA}" srcOrd="1" destOrd="0" presId="urn:microsoft.com/office/officeart/2005/8/layout/list1"/>
    <dgm:cxn modelId="{E9D18DE6-6EEF-9E45-AE7F-85F845705C90}" type="presParOf" srcId="{CF4B1962-A6B2-4645-931B-4507C6D9E403}" destId="{5A0F8E99-EE06-2841-ADCD-7DC92B41D47B}" srcOrd="1" destOrd="0" presId="urn:microsoft.com/office/officeart/2005/8/layout/list1"/>
    <dgm:cxn modelId="{645B8A25-61BA-CD4C-BBDE-B1A0C12CE5A0}" type="presParOf" srcId="{CF4B1962-A6B2-4645-931B-4507C6D9E403}" destId="{C16CA18D-CB14-5140-AB7F-8BAF51244206}" srcOrd="2" destOrd="0" presId="urn:microsoft.com/office/officeart/2005/8/layout/list1"/>
    <dgm:cxn modelId="{561F4CF4-DC97-4441-A071-2CF4F07D2EFA}" type="presParOf" srcId="{CF4B1962-A6B2-4645-931B-4507C6D9E403}" destId="{FC847473-743F-BE44-BAB2-ACC19F0FDAF4}" srcOrd="3" destOrd="0" presId="urn:microsoft.com/office/officeart/2005/8/layout/list1"/>
    <dgm:cxn modelId="{5C90C418-C978-D349-9D00-0D2D39C9DA73}" type="presParOf" srcId="{CF4B1962-A6B2-4645-931B-4507C6D9E403}" destId="{B2D50D04-D994-9D4D-B1A9-41E224BF69D4}" srcOrd="4" destOrd="0" presId="urn:microsoft.com/office/officeart/2005/8/layout/list1"/>
    <dgm:cxn modelId="{7A8A51AC-361E-C049-B0E0-80EAA875C440}" type="presParOf" srcId="{B2D50D04-D994-9D4D-B1A9-41E224BF69D4}" destId="{77ECC86C-6A55-2E42-9F0B-6505E7FFA04F}" srcOrd="0" destOrd="0" presId="urn:microsoft.com/office/officeart/2005/8/layout/list1"/>
    <dgm:cxn modelId="{B50E0F75-4010-034F-8CF1-C5E238149EF7}" type="presParOf" srcId="{B2D50D04-D994-9D4D-B1A9-41E224BF69D4}" destId="{D4B1AC4B-F122-E74E-878C-8FB49772A5E5}" srcOrd="1" destOrd="0" presId="urn:microsoft.com/office/officeart/2005/8/layout/list1"/>
    <dgm:cxn modelId="{6BA4E201-8CD8-B044-A928-1AEDE960EE23}" type="presParOf" srcId="{CF4B1962-A6B2-4645-931B-4507C6D9E403}" destId="{9B2D0E20-0675-A54D-9ED6-2DC5D326F084}" srcOrd="5" destOrd="0" presId="urn:microsoft.com/office/officeart/2005/8/layout/list1"/>
    <dgm:cxn modelId="{FE821354-1859-0341-A250-AC847A17ADC8}" type="presParOf" srcId="{CF4B1962-A6B2-4645-931B-4507C6D9E403}" destId="{B25A84EC-1144-5F46-B68C-E8C14354CEA9}" srcOrd="6" destOrd="0" presId="urn:microsoft.com/office/officeart/2005/8/layout/list1"/>
    <dgm:cxn modelId="{A020CD12-96E4-5941-97F4-A431B05388F5}" type="presParOf" srcId="{CF4B1962-A6B2-4645-931B-4507C6D9E403}" destId="{C44C32F9-0F2C-D345-904A-A69C6D9D07E5}" srcOrd="7" destOrd="0" presId="urn:microsoft.com/office/officeart/2005/8/layout/list1"/>
    <dgm:cxn modelId="{D273028E-1349-B44F-AC7F-3F74A5C02C51}" type="presParOf" srcId="{CF4B1962-A6B2-4645-931B-4507C6D9E403}" destId="{54F1512A-337A-4B41-B70E-D033802BE4BD}" srcOrd="8" destOrd="0" presId="urn:microsoft.com/office/officeart/2005/8/layout/list1"/>
    <dgm:cxn modelId="{1FAE102C-6E78-1545-91BF-4A95AF5F251D}" type="presParOf" srcId="{54F1512A-337A-4B41-B70E-D033802BE4BD}" destId="{297712D2-6592-6C48-96E8-E6E7950755A7}" srcOrd="0" destOrd="0" presId="urn:microsoft.com/office/officeart/2005/8/layout/list1"/>
    <dgm:cxn modelId="{4B5F3B5C-5606-0547-8470-F5DC7190264F}" type="presParOf" srcId="{54F1512A-337A-4B41-B70E-D033802BE4BD}" destId="{A1256D8F-8069-DD4F-B45E-2187AEED72AF}" srcOrd="1" destOrd="0" presId="urn:microsoft.com/office/officeart/2005/8/layout/list1"/>
    <dgm:cxn modelId="{5D87AA7B-1E3C-C148-8CDF-AD7C6D3CA461}" type="presParOf" srcId="{CF4B1962-A6B2-4645-931B-4507C6D9E403}" destId="{B2BCC380-72FB-1F43-8D0C-85A15BDF04F8}" srcOrd="9" destOrd="0" presId="urn:microsoft.com/office/officeart/2005/8/layout/list1"/>
    <dgm:cxn modelId="{C03FF257-B825-8E47-BEB0-C44C66FAEB5D}" type="presParOf" srcId="{CF4B1962-A6B2-4645-931B-4507C6D9E403}" destId="{99DE88DA-3F7F-594A-8A90-F7DA0CE8BCCE}" srcOrd="10" destOrd="0" presId="urn:microsoft.com/office/officeart/2005/8/layout/list1"/>
    <dgm:cxn modelId="{19BCFE0C-1520-CC4E-8D32-0E58466CBDAD}" type="presParOf" srcId="{CF4B1962-A6B2-4645-931B-4507C6D9E403}" destId="{E690F8CE-613E-914B-BDEA-BC7A231FCF45}" srcOrd="11" destOrd="0" presId="urn:microsoft.com/office/officeart/2005/8/layout/list1"/>
    <dgm:cxn modelId="{4B8728B4-A45A-2843-8614-4EEA83F9A0F3}" type="presParOf" srcId="{CF4B1962-A6B2-4645-931B-4507C6D9E403}" destId="{1C416E77-4247-5145-9FAF-8C6CA8DD169D}" srcOrd="12" destOrd="0" presId="urn:microsoft.com/office/officeart/2005/8/layout/list1"/>
    <dgm:cxn modelId="{88256EDC-2D27-054F-A40B-4947F3B24BBF}" type="presParOf" srcId="{1C416E77-4247-5145-9FAF-8C6CA8DD169D}" destId="{696518CB-69A0-E640-B99A-B7B3C7D615AD}" srcOrd="0" destOrd="0" presId="urn:microsoft.com/office/officeart/2005/8/layout/list1"/>
    <dgm:cxn modelId="{2C2BA836-1553-AC41-88F4-5148B600FBE1}" type="presParOf" srcId="{1C416E77-4247-5145-9FAF-8C6CA8DD169D}" destId="{05CB005E-FA8E-314C-A69F-5C34F6EC4A2E}" srcOrd="1" destOrd="0" presId="urn:microsoft.com/office/officeart/2005/8/layout/list1"/>
    <dgm:cxn modelId="{84ED3AB9-464F-B24A-947D-ACC2904D7118}" type="presParOf" srcId="{CF4B1962-A6B2-4645-931B-4507C6D9E403}" destId="{F2E86725-453E-3D49-8C46-62BACEBA3A93}" srcOrd="13" destOrd="0" presId="urn:microsoft.com/office/officeart/2005/8/layout/list1"/>
    <dgm:cxn modelId="{583B7FE1-B77F-C343-9257-FDDD20AFF8E4}" type="presParOf" srcId="{CF4B1962-A6B2-4645-931B-4507C6D9E403}" destId="{BF65126F-B697-8543-83E1-558F6ED3ADC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85C78B-3298-4520-ACD1-061C3ACE780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CFFE66-B074-455C-99D1-6AE7DC99BB1E}">
      <dgm:prSet/>
      <dgm:spPr/>
      <dgm:t>
        <a:bodyPr/>
        <a:lstStyle/>
        <a:p>
          <a:r>
            <a:rPr lang="en-US" b="1"/>
            <a:t>Objective:</a:t>
          </a:r>
          <a:endParaRPr lang="en-US"/>
        </a:p>
      </dgm:t>
    </dgm:pt>
    <dgm:pt modelId="{D3100604-0409-4E66-BCE3-682095C30334}" type="parTrans" cxnId="{DBF783A4-CC16-4401-8F36-DAB0465B49B7}">
      <dgm:prSet/>
      <dgm:spPr/>
      <dgm:t>
        <a:bodyPr/>
        <a:lstStyle/>
        <a:p>
          <a:endParaRPr lang="en-US"/>
        </a:p>
      </dgm:t>
    </dgm:pt>
    <dgm:pt modelId="{2C01464D-372F-4A99-B0FC-26E7DB4D065B}" type="sibTrans" cxnId="{DBF783A4-CC16-4401-8F36-DAB0465B49B7}">
      <dgm:prSet/>
      <dgm:spPr/>
      <dgm:t>
        <a:bodyPr/>
        <a:lstStyle/>
        <a:p>
          <a:endParaRPr lang="en-US"/>
        </a:p>
      </dgm:t>
    </dgm:pt>
    <dgm:pt modelId="{3EB99449-E426-4ADC-9310-C45088394DBD}">
      <dgm:prSet/>
      <dgm:spPr/>
      <dgm:t>
        <a:bodyPr/>
        <a:lstStyle/>
        <a:p>
          <a:r>
            <a:rPr lang="en-US"/>
            <a:t>Ensure equal representation of positive and negative interaction labels to prevent model bias.</a:t>
          </a:r>
        </a:p>
      </dgm:t>
    </dgm:pt>
    <dgm:pt modelId="{839C39AF-4D19-4000-9880-73930713EB41}" type="parTrans" cxnId="{547C44CB-CF11-4664-AA56-A5296C9E9968}">
      <dgm:prSet/>
      <dgm:spPr/>
      <dgm:t>
        <a:bodyPr/>
        <a:lstStyle/>
        <a:p>
          <a:endParaRPr lang="en-US"/>
        </a:p>
      </dgm:t>
    </dgm:pt>
    <dgm:pt modelId="{B604D662-C2EF-4B20-9D66-C22A4C555DE5}" type="sibTrans" cxnId="{547C44CB-CF11-4664-AA56-A5296C9E9968}">
      <dgm:prSet/>
      <dgm:spPr/>
      <dgm:t>
        <a:bodyPr/>
        <a:lstStyle/>
        <a:p>
          <a:endParaRPr lang="en-US"/>
        </a:p>
      </dgm:t>
    </dgm:pt>
    <dgm:pt modelId="{01324DF2-0514-4C0A-AA4F-2B89E97DCE36}">
      <dgm:prSet/>
      <dgm:spPr/>
      <dgm:t>
        <a:bodyPr/>
        <a:lstStyle/>
        <a:p>
          <a:r>
            <a:rPr lang="en-US" b="1"/>
            <a:t>Before Balancing:</a:t>
          </a:r>
          <a:endParaRPr lang="en-US"/>
        </a:p>
      </dgm:t>
    </dgm:pt>
    <dgm:pt modelId="{8BA80FEA-E037-4739-B3BF-0EE6805F9609}" type="parTrans" cxnId="{6410CB08-D418-4121-B8C5-A5574F9450A8}">
      <dgm:prSet/>
      <dgm:spPr/>
      <dgm:t>
        <a:bodyPr/>
        <a:lstStyle/>
        <a:p>
          <a:endParaRPr lang="en-US"/>
        </a:p>
      </dgm:t>
    </dgm:pt>
    <dgm:pt modelId="{4EF65E9E-27EA-4E99-A426-583CC8EDE843}" type="sibTrans" cxnId="{6410CB08-D418-4121-B8C5-A5574F9450A8}">
      <dgm:prSet/>
      <dgm:spPr/>
      <dgm:t>
        <a:bodyPr/>
        <a:lstStyle/>
        <a:p>
          <a:endParaRPr lang="en-US"/>
        </a:p>
      </dgm:t>
    </dgm:pt>
    <dgm:pt modelId="{CE8FC6CA-D443-4128-886B-BC9CA81BBCA1}">
      <dgm:prSet/>
      <dgm:spPr/>
      <dgm:t>
        <a:bodyPr/>
        <a:lstStyle/>
        <a:p>
          <a:r>
            <a:rPr lang="en-US" b="1"/>
            <a:t>Class 1 (Positive Interactions):</a:t>
          </a:r>
          <a:r>
            <a:rPr lang="en-US"/>
            <a:t> 448,332 (50.05%)</a:t>
          </a:r>
        </a:p>
      </dgm:t>
    </dgm:pt>
    <dgm:pt modelId="{54DCF031-C94C-400E-88AB-020D338FB38A}" type="parTrans" cxnId="{A0EBDA96-3AC4-47BA-B78D-00757A192137}">
      <dgm:prSet/>
      <dgm:spPr/>
      <dgm:t>
        <a:bodyPr/>
        <a:lstStyle/>
        <a:p>
          <a:endParaRPr lang="en-US"/>
        </a:p>
      </dgm:t>
    </dgm:pt>
    <dgm:pt modelId="{D362DDA3-33FC-4507-AE7F-0818E6CA5E3F}" type="sibTrans" cxnId="{A0EBDA96-3AC4-47BA-B78D-00757A192137}">
      <dgm:prSet/>
      <dgm:spPr/>
      <dgm:t>
        <a:bodyPr/>
        <a:lstStyle/>
        <a:p>
          <a:endParaRPr lang="en-US"/>
        </a:p>
      </dgm:t>
    </dgm:pt>
    <dgm:pt modelId="{44F8F00F-0461-404B-8B57-C0B0BC1D3ED4}">
      <dgm:prSet/>
      <dgm:spPr/>
      <dgm:t>
        <a:bodyPr/>
        <a:lstStyle/>
        <a:p>
          <a:r>
            <a:rPr lang="en-US" b="1"/>
            <a:t>Class 0 (Negative Interactions):</a:t>
          </a:r>
          <a:r>
            <a:rPr lang="en-US"/>
            <a:t> 447,352 (49.95%)</a:t>
          </a:r>
        </a:p>
      </dgm:t>
    </dgm:pt>
    <dgm:pt modelId="{CAB2990E-B26C-4780-A093-58730997A4FA}" type="parTrans" cxnId="{E5DF8C30-3A77-4ECE-8035-D04F4E51E81B}">
      <dgm:prSet/>
      <dgm:spPr/>
      <dgm:t>
        <a:bodyPr/>
        <a:lstStyle/>
        <a:p>
          <a:endParaRPr lang="en-US"/>
        </a:p>
      </dgm:t>
    </dgm:pt>
    <dgm:pt modelId="{571DAA74-5C14-4D6A-8448-63799FF079EF}" type="sibTrans" cxnId="{E5DF8C30-3A77-4ECE-8035-D04F4E51E81B}">
      <dgm:prSet/>
      <dgm:spPr/>
      <dgm:t>
        <a:bodyPr/>
        <a:lstStyle/>
        <a:p>
          <a:endParaRPr lang="en-US"/>
        </a:p>
      </dgm:t>
    </dgm:pt>
    <dgm:pt modelId="{4D8B0EFF-4149-42A8-8BC1-4C0B57176FE4}">
      <dgm:prSet/>
      <dgm:spPr/>
      <dgm:t>
        <a:bodyPr/>
        <a:lstStyle/>
        <a:p>
          <a:r>
            <a:rPr lang="en-US" b="1"/>
            <a:t>Balancing Method:</a:t>
          </a:r>
          <a:endParaRPr lang="en-US"/>
        </a:p>
      </dgm:t>
    </dgm:pt>
    <dgm:pt modelId="{E1E6B5A8-6674-4783-B0D6-1BA35EBF6441}" type="parTrans" cxnId="{1D747A55-FB5E-400B-A2B2-2CCE703CF636}">
      <dgm:prSet/>
      <dgm:spPr/>
      <dgm:t>
        <a:bodyPr/>
        <a:lstStyle/>
        <a:p>
          <a:endParaRPr lang="en-US"/>
        </a:p>
      </dgm:t>
    </dgm:pt>
    <dgm:pt modelId="{57A162A2-E570-43FB-B631-7ED002479F4C}" type="sibTrans" cxnId="{1D747A55-FB5E-400B-A2B2-2CCE703CF636}">
      <dgm:prSet/>
      <dgm:spPr/>
      <dgm:t>
        <a:bodyPr/>
        <a:lstStyle/>
        <a:p>
          <a:endParaRPr lang="en-US"/>
        </a:p>
      </dgm:t>
    </dgm:pt>
    <dgm:pt modelId="{EDB808B9-D08A-4EF8-AC02-4DB687B0F66F}">
      <dgm:prSet/>
      <dgm:spPr/>
      <dgm:t>
        <a:bodyPr/>
        <a:lstStyle/>
        <a:p>
          <a:r>
            <a:rPr lang="en-US"/>
            <a:t>Applied </a:t>
          </a:r>
          <a:r>
            <a:rPr lang="en-US" b="1"/>
            <a:t>SMOTE</a:t>
          </a:r>
          <a:r>
            <a:rPr lang="en-US"/>
            <a:t> (Synthetic Minority Oversampling Technique) to generate synthetic samples for the minority class.</a:t>
          </a:r>
        </a:p>
      </dgm:t>
    </dgm:pt>
    <dgm:pt modelId="{2523AE3B-0066-4138-9A78-8AB2D334E873}" type="parTrans" cxnId="{8C1F84CA-9E17-4454-B505-0B7BEDA54520}">
      <dgm:prSet/>
      <dgm:spPr/>
      <dgm:t>
        <a:bodyPr/>
        <a:lstStyle/>
        <a:p>
          <a:endParaRPr lang="en-US"/>
        </a:p>
      </dgm:t>
    </dgm:pt>
    <dgm:pt modelId="{C6422831-C0B5-41D1-AACE-2B17CD50059B}" type="sibTrans" cxnId="{8C1F84CA-9E17-4454-B505-0B7BEDA54520}">
      <dgm:prSet/>
      <dgm:spPr/>
      <dgm:t>
        <a:bodyPr/>
        <a:lstStyle/>
        <a:p>
          <a:endParaRPr lang="en-US"/>
        </a:p>
      </dgm:t>
    </dgm:pt>
    <dgm:pt modelId="{CE59824E-6CAB-4B02-B0AB-83EA662E4B4D}">
      <dgm:prSet/>
      <dgm:spPr/>
      <dgm:t>
        <a:bodyPr/>
        <a:lstStyle/>
        <a:p>
          <a:r>
            <a:rPr lang="en-US" b="1"/>
            <a:t>After Balancing:</a:t>
          </a:r>
          <a:endParaRPr lang="en-US"/>
        </a:p>
      </dgm:t>
    </dgm:pt>
    <dgm:pt modelId="{192892C7-3306-465E-AC0E-C29AD5399F34}" type="parTrans" cxnId="{95B183D2-9236-4D1A-8E1F-898D6AD95C7D}">
      <dgm:prSet/>
      <dgm:spPr/>
      <dgm:t>
        <a:bodyPr/>
        <a:lstStyle/>
        <a:p>
          <a:endParaRPr lang="en-US"/>
        </a:p>
      </dgm:t>
    </dgm:pt>
    <dgm:pt modelId="{70DDE0F7-3431-4D6B-B2AA-954E958D9684}" type="sibTrans" cxnId="{95B183D2-9236-4D1A-8E1F-898D6AD95C7D}">
      <dgm:prSet/>
      <dgm:spPr/>
      <dgm:t>
        <a:bodyPr/>
        <a:lstStyle/>
        <a:p>
          <a:endParaRPr lang="en-US"/>
        </a:p>
      </dgm:t>
    </dgm:pt>
    <dgm:pt modelId="{558BA832-128A-4EEA-A091-22CB5238F66F}">
      <dgm:prSet/>
      <dgm:spPr/>
      <dgm:t>
        <a:bodyPr/>
        <a:lstStyle/>
        <a:p>
          <a:r>
            <a:rPr lang="en-US" b="1"/>
            <a:t>Class 1:</a:t>
          </a:r>
          <a:r>
            <a:rPr lang="en-US"/>
            <a:t> 314,236 (50%)</a:t>
          </a:r>
        </a:p>
      </dgm:t>
    </dgm:pt>
    <dgm:pt modelId="{3B258894-2784-4A5E-A407-AC2E8031B06E}" type="parTrans" cxnId="{2FE7F8CA-765B-462D-BF38-343C8B0095C5}">
      <dgm:prSet/>
      <dgm:spPr/>
      <dgm:t>
        <a:bodyPr/>
        <a:lstStyle/>
        <a:p>
          <a:endParaRPr lang="en-US"/>
        </a:p>
      </dgm:t>
    </dgm:pt>
    <dgm:pt modelId="{A2ECB784-2337-456C-8B50-E62B0B6A10EE}" type="sibTrans" cxnId="{2FE7F8CA-765B-462D-BF38-343C8B0095C5}">
      <dgm:prSet/>
      <dgm:spPr/>
      <dgm:t>
        <a:bodyPr/>
        <a:lstStyle/>
        <a:p>
          <a:endParaRPr lang="en-US"/>
        </a:p>
      </dgm:t>
    </dgm:pt>
    <dgm:pt modelId="{F03D7E05-24A4-4876-AF24-94DFA5E52ACD}">
      <dgm:prSet/>
      <dgm:spPr/>
      <dgm:t>
        <a:bodyPr/>
        <a:lstStyle/>
        <a:p>
          <a:r>
            <a:rPr lang="en-US" b="1"/>
            <a:t>Class 0:</a:t>
          </a:r>
          <a:r>
            <a:rPr lang="en-US"/>
            <a:t> 314,236 (50%)</a:t>
          </a:r>
        </a:p>
      </dgm:t>
    </dgm:pt>
    <dgm:pt modelId="{583C4C93-DF23-41DC-B20B-9AA9DAB838A5}" type="parTrans" cxnId="{47CB84C9-1FDF-4FAE-9B40-D3CD5BA3CA47}">
      <dgm:prSet/>
      <dgm:spPr/>
      <dgm:t>
        <a:bodyPr/>
        <a:lstStyle/>
        <a:p>
          <a:endParaRPr lang="en-US"/>
        </a:p>
      </dgm:t>
    </dgm:pt>
    <dgm:pt modelId="{21AA6FAE-9DED-4F3F-8C73-AFE50F033EBC}" type="sibTrans" cxnId="{47CB84C9-1FDF-4FAE-9B40-D3CD5BA3CA47}">
      <dgm:prSet/>
      <dgm:spPr/>
      <dgm:t>
        <a:bodyPr/>
        <a:lstStyle/>
        <a:p>
          <a:endParaRPr lang="en-US"/>
        </a:p>
      </dgm:t>
    </dgm:pt>
    <dgm:pt modelId="{87712351-42AD-4F34-8B3C-2221E7ACC44A}">
      <dgm:prSet/>
      <dgm:spPr/>
      <dgm:t>
        <a:bodyPr/>
        <a:lstStyle/>
        <a:p>
          <a:r>
            <a:rPr lang="en-US" b="1"/>
            <a:t>Total Samples:</a:t>
          </a:r>
          <a:r>
            <a:rPr lang="en-US"/>
            <a:t> 628,472</a:t>
          </a:r>
        </a:p>
      </dgm:t>
    </dgm:pt>
    <dgm:pt modelId="{47AD6FEA-C2FC-45F6-969B-F32854EA92F2}" type="parTrans" cxnId="{B7D8F321-04DF-48FC-83FC-4F883861A954}">
      <dgm:prSet/>
      <dgm:spPr/>
      <dgm:t>
        <a:bodyPr/>
        <a:lstStyle/>
        <a:p>
          <a:endParaRPr lang="en-US"/>
        </a:p>
      </dgm:t>
    </dgm:pt>
    <dgm:pt modelId="{DEF2C567-1C6A-416F-B259-CF1FBC81BA2D}" type="sibTrans" cxnId="{B7D8F321-04DF-48FC-83FC-4F883861A954}">
      <dgm:prSet/>
      <dgm:spPr/>
      <dgm:t>
        <a:bodyPr/>
        <a:lstStyle/>
        <a:p>
          <a:endParaRPr lang="en-US"/>
        </a:p>
      </dgm:t>
    </dgm:pt>
    <dgm:pt modelId="{99AEDC6E-7620-4FC8-93EE-3BF212E15C38}">
      <dgm:prSet/>
      <dgm:spPr/>
      <dgm:t>
        <a:bodyPr/>
        <a:lstStyle/>
        <a:p>
          <a:r>
            <a:rPr lang="en-US" b="1"/>
            <a:t>Impact:</a:t>
          </a:r>
          <a:endParaRPr lang="en-US"/>
        </a:p>
      </dgm:t>
    </dgm:pt>
    <dgm:pt modelId="{6C214410-0759-4890-A906-8CB811779165}" type="parTrans" cxnId="{B2CB3707-8898-45B5-8CFE-7611DFD8A79C}">
      <dgm:prSet/>
      <dgm:spPr/>
      <dgm:t>
        <a:bodyPr/>
        <a:lstStyle/>
        <a:p>
          <a:endParaRPr lang="en-US"/>
        </a:p>
      </dgm:t>
    </dgm:pt>
    <dgm:pt modelId="{0EC24A38-386B-4BAB-8DDB-590C30EBC5AC}" type="sibTrans" cxnId="{B2CB3707-8898-45B5-8CFE-7611DFD8A79C}">
      <dgm:prSet/>
      <dgm:spPr/>
      <dgm:t>
        <a:bodyPr/>
        <a:lstStyle/>
        <a:p>
          <a:endParaRPr lang="en-US"/>
        </a:p>
      </dgm:t>
    </dgm:pt>
    <dgm:pt modelId="{B19AAF68-FC85-4142-AEC3-5BD2EAA29079}">
      <dgm:prSet/>
      <dgm:spPr/>
      <dgm:t>
        <a:bodyPr/>
        <a:lstStyle/>
        <a:p>
          <a:r>
            <a:rPr lang="en-US"/>
            <a:t>Balanced dataset improves model accuracy and helps predict both interacting and non-interacting drug pairs more reliably.</a:t>
          </a:r>
        </a:p>
      </dgm:t>
    </dgm:pt>
    <dgm:pt modelId="{B29ECA87-E7EA-40D7-8D70-CAF032FC4639}" type="parTrans" cxnId="{C81D760B-FB9D-4E37-9914-7CCD5B6EE0AF}">
      <dgm:prSet/>
      <dgm:spPr/>
      <dgm:t>
        <a:bodyPr/>
        <a:lstStyle/>
        <a:p>
          <a:endParaRPr lang="en-US"/>
        </a:p>
      </dgm:t>
    </dgm:pt>
    <dgm:pt modelId="{B5786EBB-6A15-4376-A478-D566996CC942}" type="sibTrans" cxnId="{C81D760B-FB9D-4E37-9914-7CCD5B6EE0AF}">
      <dgm:prSet/>
      <dgm:spPr/>
      <dgm:t>
        <a:bodyPr/>
        <a:lstStyle/>
        <a:p>
          <a:endParaRPr lang="en-US"/>
        </a:p>
      </dgm:t>
    </dgm:pt>
    <dgm:pt modelId="{C409181B-0CEF-FC40-9E00-C25807B685B9}" type="pres">
      <dgm:prSet presAssocID="{AB85C78B-3298-4520-ACD1-061C3ACE780F}" presName="linear" presStyleCnt="0">
        <dgm:presLayoutVars>
          <dgm:dir/>
          <dgm:animLvl val="lvl"/>
          <dgm:resizeHandles val="exact"/>
        </dgm:presLayoutVars>
      </dgm:prSet>
      <dgm:spPr/>
    </dgm:pt>
    <dgm:pt modelId="{E86F6859-E1CE-9344-855C-F1CCC78D9E43}" type="pres">
      <dgm:prSet presAssocID="{B1CFFE66-B074-455C-99D1-6AE7DC99BB1E}" presName="parentLin" presStyleCnt="0"/>
      <dgm:spPr/>
    </dgm:pt>
    <dgm:pt modelId="{8F540120-A2D8-3C43-8909-1F07D0B0BC6D}" type="pres">
      <dgm:prSet presAssocID="{B1CFFE66-B074-455C-99D1-6AE7DC99BB1E}" presName="parentLeftMargin" presStyleLbl="node1" presStyleIdx="0" presStyleCnt="4"/>
      <dgm:spPr/>
    </dgm:pt>
    <dgm:pt modelId="{B817B613-52B3-5244-BDD1-D2C9715B3A11}" type="pres">
      <dgm:prSet presAssocID="{B1CFFE66-B074-455C-99D1-6AE7DC99BB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8B32AFB-C639-F341-8D2C-D922383D5A87}" type="pres">
      <dgm:prSet presAssocID="{B1CFFE66-B074-455C-99D1-6AE7DC99BB1E}" presName="negativeSpace" presStyleCnt="0"/>
      <dgm:spPr/>
    </dgm:pt>
    <dgm:pt modelId="{E9A4C5BB-3BCC-F54A-8A55-55FBBA73A9BF}" type="pres">
      <dgm:prSet presAssocID="{B1CFFE66-B074-455C-99D1-6AE7DC99BB1E}" presName="childText" presStyleLbl="conFgAcc1" presStyleIdx="0" presStyleCnt="4">
        <dgm:presLayoutVars>
          <dgm:bulletEnabled val="1"/>
        </dgm:presLayoutVars>
      </dgm:prSet>
      <dgm:spPr/>
    </dgm:pt>
    <dgm:pt modelId="{AA96AEA2-0C51-764C-9AAB-032A9F95528C}" type="pres">
      <dgm:prSet presAssocID="{2C01464D-372F-4A99-B0FC-26E7DB4D065B}" presName="spaceBetweenRectangles" presStyleCnt="0"/>
      <dgm:spPr/>
    </dgm:pt>
    <dgm:pt modelId="{85745961-46C7-0A43-B0A3-3F09565AE828}" type="pres">
      <dgm:prSet presAssocID="{01324DF2-0514-4C0A-AA4F-2B89E97DCE36}" presName="parentLin" presStyleCnt="0"/>
      <dgm:spPr/>
    </dgm:pt>
    <dgm:pt modelId="{45267943-2F22-C54A-BBE0-040DD491561A}" type="pres">
      <dgm:prSet presAssocID="{01324DF2-0514-4C0A-AA4F-2B89E97DCE36}" presName="parentLeftMargin" presStyleLbl="node1" presStyleIdx="0" presStyleCnt="4"/>
      <dgm:spPr/>
    </dgm:pt>
    <dgm:pt modelId="{8D936443-29A7-0645-8321-4E94765B0151}" type="pres">
      <dgm:prSet presAssocID="{01324DF2-0514-4C0A-AA4F-2B89E97DCE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13B2E8-A0F0-E84B-ADC7-D5BA1193D209}" type="pres">
      <dgm:prSet presAssocID="{01324DF2-0514-4C0A-AA4F-2B89E97DCE36}" presName="negativeSpace" presStyleCnt="0"/>
      <dgm:spPr/>
    </dgm:pt>
    <dgm:pt modelId="{D1C28466-1C2F-7947-9398-26CD40DC3C74}" type="pres">
      <dgm:prSet presAssocID="{01324DF2-0514-4C0A-AA4F-2B89E97DCE36}" presName="childText" presStyleLbl="conFgAcc1" presStyleIdx="1" presStyleCnt="4">
        <dgm:presLayoutVars>
          <dgm:bulletEnabled val="1"/>
        </dgm:presLayoutVars>
      </dgm:prSet>
      <dgm:spPr/>
    </dgm:pt>
    <dgm:pt modelId="{FC6F0321-CE99-F447-BDDA-A17332EE43CF}" type="pres">
      <dgm:prSet presAssocID="{4EF65E9E-27EA-4E99-A426-583CC8EDE843}" presName="spaceBetweenRectangles" presStyleCnt="0"/>
      <dgm:spPr/>
    </dgm:pt>
    <dgm:pt modelId="{D14EFA9B-85F2-1140-9C33-0462E6030EFF}" type="pres">
      <dgm:prSet presAssocID="{4D8B0EFF-4149-42A8-8BC1-4C0B57176FE4}" presName="parentLin" presStyleCnt="0"/>
      <dgm:spPr/>
    </dgm:pt>
    <dgm:pt modelId="{E4BA99E5-B405-F441-8E2C-3523E5C6C515}" type="pres">
      <dgm:prSet presAssocID="{4D8B0EFF-4149-42A8-8BC1-4C0B57176FE4}" presName="parentLeftMargin" presStyleLbl="node1" presStyleIdx="1" presStyleCnt="4"/>
      <dgm:spPr/>
    </dgm:pt>
    <dgm:pt modelId="{ADF7082A-8C11-934C-B318-6B8035DD94C9}" type="pres">
      <dgm:prSet presAssocID="{4D8B0EFF-4149-42A8-8BC1-4C0B57176F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24897E-00F8-2C48-827E-1E0E59B229EC}" type="pres">
      <dgm:prSet presAssocID="{4D8B0EFF-4149-42A8-8BC1-4C0B57176FE4}" presName="negativeSpace" presStyleCnt="0"/>
      <dgm:spPr/>
    </dgm:pt>
    <dgm:pt modelId="{73D6B427-DD4F-B340-B33A-17D962B83000}" type="pres">
      <dgm:prSet presAssocID="{4D8B0EFF-4149-42A8-8BC1-4C0B57176FE4}" presName="childText" presStyleLbl="conFgAcc1" presStyleIdx="2" presStyleCnt="4">
        <dgm:presLayoutVars>
          <dgm:bulletEnabled val="1"/>
        </dgm:presLayoutVars>
      </dgm:prSet>
      <dgm:spPr/>
    </dgm:pt>
    <dgm:pt modelId="{A7F94448-96A3-8F49-8B64-E32724C0D35A}" type="pres">
      <dgm:prSet presAssocID="{57A162A2-E570-43FB-B631-7ED002479F4C}" presName="spaceBetweenRectangles" presStyleCnt="0"/>
      <dgm:spPr/>
    </dgm:pt>
    <dgm:pt modelId="{324885A7-59B7-0446-9CF8-6E90EEF02100}" type="pres">
      <dgm:prSet presAssocID="{99AEDC6E-7620-4FC8-93EE-3BF212E15C38}" presName="parentLin" presStyleCnt="0"/>
      <dgm:spPr/>
    </dgm:pt>
    <dgm:pt modelId="{474A48C4-F6E8-F140-88A2-E6A3F3E51454}" type="pres">
      <dgm:prSet presAssocID="{99AEDC6E-7620-4FC8-93EE-3BF212E15C38}" presName="parentLeftMargin" presStyleLbl="node1" presStyleIdx="2" presStyleCnt="4"/>
      <dgm:spPr/>
    </dgm:pt>
    <dgm:pt modelId="{A72AFB91-79B2-544A-8729-D64B7C9EE5D0}" type="pres">
      <dgm:prSet presAssocID="{99AEDC6E-7620-4FC8-93EE-3BF212E15C3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8556625-3C1D-ED4F-9A98-C80E190CD194}" type="pres">
      <dgm:prSet presAssocID="{99AEDC6E-7620-4FC8-93EE-3BF212E15C38}" presName="negativeSpace" presStyleCnt="0"/>
      <dgm:spPr/>
    </dgm:pt>
    <dgm:pt modelId="{F27A1382-27CF-F440-8793-26DF4E194265}" type="pres">
      <dgm:prSet presAssocID="{99AEDC6E-7620-4FC8-93EE-3BF212E15C3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2CB3707-8898-45B5-8CFE-7611DFD8A79C}" srcId="{AB85C78B-3298-4520-ACD1-061C3ACE780F}" destId="{99AEDC6E-7620-4FC8-93EE-3BF212E15C38}" srcOrd="3" destOrd="0" parTransId="{6C214410-0759-4890-A906-8CB811779165}" sibTransId="{0EC24A38-386B-4BAB-8DDB-590C30EBC5AC}"/>
    <dgm:cxn modelId="{6410CB08-D418-4121-B8C5-A5574F9450A8}" srcId="{AB85C78B-3298-4520-ACD1-061C3ACE780F}" destId="{01324DF2-0514-4C0A-AA4F-2B89E97DCE36}" srcOrd="1" destOrd="0" parTransId="{8BA80FEA-E037-4739-B3BF-0EE6805F9609}" sibTransId="{4EF65E9E-27EA-4E99-A426-583CC8EDE843}"/>
    <dgm:cxn modelId="{C81D760B-FB9D-4E37-9914-7CCD5B6EE0AF}" srcId="{99AEDC6E-7620-4FC8-93EE-3BF212E15C38}" destId="{B19AAF68-FC85-4142-AEC3-5BD2EAA29079}" srcOrd="0" destOrd="0" parTransId="{B29ECA87-E7EA-40D7-8D70-CAF032FC4639}" sibTransId="{B5786EBB-6A15-4376-A478-D566996CC942}"/>
    <dgm:cxn modelId="{B7D8F321-04DF-48FC-83FC-4F883861A954}" srcId="{CE59824E-6CAB-4B02-B0AB-83EA662E4B4D}" destId="{87712351-42AD-4F34-8B3C-2221E7ACC44A}" srcOrd="2" destOrd="0" parTransId="{47AD6FEA-C2FC-45F6-969B-F32854EA92F2}" sibTransId="{DEF2C567-1C6A-416F-B259-CF1FBC81BA2D}"/>
    <dgm:cxn modelId="{0648292C-7BCA-AB4B-BBBA-E8D2A1D53F2C}" type="presOf" srcId="{99AEDC6E-7620-4FC8-93EE-3BF212E15C38}" destId="{474A48C4-F6E8-F140-88A2-E6A3F3E51454}" srcOrd="0" destOrd="0" presId="urn:microsoft.com/office/officeart/2005/8/layout/list1"/>
    <dgm:cxn modelId="{E5DF8C30-3A77-4ECE-8035-D04F4E51E81B}" srcId="{01324DF2-0514-4C0A-AA4F-2B89E97DCE36}" destId="{44F8F00F-0461-404B-8B57-C0B0BC1D3ED4}" srcOrd="1" destOrd="0" parTransId="{CAB2990E-B26C-4780-A093-58730997A4FA}" sibTransId="{571DAA74-5C14-4D6A-8448-63799FF079EF}"/>
    <dgm:cxn modelId="{0E380431-68A4-3242-A360-8F2CF412395E}" type="presOf" srcId="{4D8B0EFF-4149-42A8-8BC1-4C0B57176FE4}" destId="{ADF7082A-8C11-934C-B318-6B8035DD94C9}" srcOrd="1" destOrd="0" presId="urn:microsoft.com/office/officeart/2005/8/layout/list1"/>
    <dgm:cxn modelId="{2C013135-9846-FC46-8F81-3648CBE0818B}" type="presOf" srcId="{99AEDC6E-7620-4FC8-93EE-3BF212E15C38}" destId="{A72AFB91-79B2-544A-8729-D64B7C9EE5D0}" srcOrd="1" destOrd="0" presId="urn:microsoft.com/office/officeart/2005/8/layout/list1"/>
    <dgm:cxn modelId="{9E59353B-92AA-6740-89CE-43758395D329}" type="presOf" srcId="{B19AAF68-FC85-4142-AEC3-5BD2EAA29079}" destId="{F27A1382-27CF-F440-8793-26DF4E194265}" srcOrd="0" destOrd="0" presId="urn:microsoft.com/office/officeart/2005/8/layout/list1"/>
    <dgm:cxn modelId="{565ED93E-EC25-DD4B-8F37-A81F452DC871}" type="presOf" srcId="{F03D7E05-24A4-4876-AF24-94DFA5E52ACD}" destId="{73D6B427-DD4F-B340-B33A-17D962B83000}" srcOrd="0" destOrd="3" presId="urn:microsoft.com/office/officeart/2005/8/layout/list1"/>
    <dgm:cxn modelId="{1D747A55-FB5E-400B-A2B2-2CCE703CF636}" srcId="{AB85C78B-3298-4520-ACD1-061C3ACE780F}" destId="{4D8B0EFF-4149-42A8-8BC1-4C0B57176FE4}" srcOrd="2" destOrd="0" parTransId="{E1E6B5A8-6674-4783-B0D6-1BA35EBF6441}" sibTransId="{57A162A2-E570-43FB-B631-7ED002479F4C}"/>
    <dgm:cxn modelId="{48339967-75AC-1C42-BAEF-DD0E80E1AB00}" type="presOf" srcId="{CE59824E-6CAB-4B02-B0AB-83EA662E4B4D}" destId="{73D6B427-DD4F-B340-B33A-17D962B83000}" srcOrd="0" destOrd="1" presId="urn:microsoft.com/office/officeart/2005/8/layout/list1"/>
    <dgm:cxn modelId="{41A92B6D-D4E7-3942-8E02-9A2BA1D3C3CC}" type="presOf" srcId="{B1CFFE66-B074-455C-99D1-6AE7DC99BB1E}" destId="{B817B613-52B3-5244-BDD1-D2C9715B3A11}" srcOrd="1" destOrd="0" presId="urn:microsoft.com/office/officeart/2005/8/layout/list1"/>
    <dgm:cxn modelId="{52343B7C-AD68-E240-BDD8-732ECC36A52B}" type="presOf" srcId="{B1CFFE66-B074-455C-99D1-6AE7DC99BB1E}" destId="{8F540120-A2D8-3C43-8909-1F07D0B0BC6D}" srcOrd="0" destOrd="0" presId="urn:microsoft.com/office/officeart/2005/8/layout/list1"/>
    <dgm:cxn modelId="{A0EBDA96-3AC4-47BA-B78D-00757A192137}" srcId="{01324DF2-0514-4C0A-AA4F-2B89E97DCE36}" destId="{CE8FC6CA-D443-4128-886B-BC9CA81BBCA1}" srcOrd="0" destOrd="0" parTransId="{54DCF031-C94C-400E-88AB-020D338FB38A}" sibTransId="{D362DDA3-33FC-4507-AE7F-0818E6CA5E3F}"/>
    <dgm:cxn modelId="{F7CE3C9B-A432-7A4A-917D-8F394568B638}" type="presOf" srcId="{01324DF2-0514-4C0A-AA4F-2B89E97DCE36}" destId="{8D936443-29A7-0645-8321-4E94765B0151}" srcOrd="1" destOrd="0" presId="urn:microsoft.com/office/officeart/2005/8/layout/list1"/>
    <dgm:cxn modelId="{DBF783A4-CC16-4401-8F36-DAB0465B49B7}" srcId="{AB85C78B-3298-4520-ACD1-061C3ACE780F}" destId="{B1CFFE66-B074-455C-99D1-6AE7DC99BB1E}" srcOrd="0" destOrd="0" parTransId="{D3100604-0409-4E66-BCE3-682095C30334}" sibTransId="{2C01464D-372F-4A99-B0FC-26E7DB4D065B}"/>
    <dgm:cxn modelId="{5F1C53C0-5997-EE4A-8FCD-0811B3DBAAD9}" type="presOf" srcId="{87712351-42AD-4F34-8B3C-2221E7ACC44A}" destId="{73D6B427-DD4F-B340-B33A-17D962B83000}" srcOrd="0" destOrd="4" presId="urn:microsoft.com/office/officeart/2005/8/layout/list1"/>
    <dgm:cxn modelId="{47CB84C9-1FDF-4FAE-9B40-D3CD5BA3CA47}" srcId="{CE59824E-6CAB-4B02-B0AB-83EA662E4B4D}" destId="{F03D7E05-24A4-4876-AF24-94DFA5E52ACD}" srcOrd="1" destOrd="0" parTransId="{583C4C93-DF23-41DC-B20B-9AA9DAB838A5}" sibTransId="{21AA6FAE-9DED-4F3F-8C73-AFE50F033EBC}"/>
    <dgm:cxn modelId="{C5185ECA-503C-F949-A4E0-7D4EF2B1E590}" type="presOf" srcId="{44F8F00F-0461-404B-8B57-C0B0BC1D3ED4}" destId="{D1C28466-1C2F-7947-9398-26CD40DC3C74}" srcOrd="0" destOrd="1" presId="urn:microsoft.com/office/officeart/2005/8/layout/list1"/>
    <dgm:cxn modelId="{8C1F84CA-9E17-4454-B505-0B7BEDA54520}" srcId="{4D8B0EFF-4149-42A8-8BC1-4C0B57176FE4}" destId="{EDB808B9-D08A-4EF8-AC02-4DB687B0F66F}" srcOrd="0" destOrd="0" parTransId="{2523AE3B-0066-4138-9A78-8AB2D334E873}" sibTransId="{C6422831-C0B5-41D1-AACE-2B17CD50059B}"/>
    <dgm:cxn modelId="{2FE7F8CA-765B-462D-BF38-343C8B0095C5}" srcId="{CE59824E-6CAB-4B02-B0AB-83EA662E4B4D}" destId="{558BA832-128A-4EEA-A091-22CB5238F66F}" srcOrd="0" destOrd="0" parTransId="{3B258894-2784-4A5E-A407-AC2E8031B06E}" sibTransId="{A2ECB784-2337-456C-8B50-E62B0B6A10EE}"/>
    <dgm:cxn modelId="{547C44CB-CF11-4664-AA56-A5296C9E9968}" srcId="{B1CFFE66-B074-455C-99D1-6AE7DC99BB1E}" destId="{3EB99449-E426-4ADC-9310-C45088394DBD}" srcOrd="0" destOrd="0" parTransId="{839C39AF-4D19-4000-9880-73930713EB41}" sibTransId="{B604D662-C2EF-4B20-9D66-C22A4C555DE5}"/>
    <dgm:cxn modelId="{95B183D2-9236-4D1A-8E1F-898D6AD95C7D}" srcId="{4D8B0EFF-4149-42A8-8BC1-4C0B57176FE4}" destId="{CE59824E-6CAB-4B02-B0AB-83EA662E4B4D}" srcOrd="1" destOrd="0" parTransId="{192892C7-3306-465E-AC0E-C29AD5399F34}" sibTransId="{70DDE0F7-3431-4D6B-B2AA-954E958D9684}"/>
    <dgm:cxn modelId="{6C1873DA-A97B-CD4E-827A-58E98B9D5613}" type="presOf" srcId="{EDB808B9-D08A-4EF8-AC02-4DB687B0F66F}" destId="{73D6B427-DD4F-B340-B33A-17D962B83000}" srcOrd="0" destOrd="0" presId="urn:microsoft.com/office/officeart/2005/8/layout/list1"/>
    <dgm:cxn modelId="{B36A6EDD-3882-1347-9B61-B39A33AC34E2}" type="presOf" srcId="{01324DF2-0514-4C0A-AA4F-2B89E97DCE36}" destId="{45267943-2F22-C54A-BBE0-040DD491561A}" srcOrd="0" destOrd="0" presId="urn:microsoft.com/office/officeart/2005/8/layout/list1"/>
    <dgm:cxn modelId="{B20ADDE3-4395-8F4E-80EA-F69399183803}" type="presOf" srcId="{558BA832-128A-4EEA-A091-22CB5238F66F}" destId="{73D6B427-DD4F-B340-B33A-17D962B83000}" srcOrd="0" destOrd="2" presId="urn:microsoft.com/office/officeart/2005/8/layout/list1"/>
    <dgm:cxn modelId="{97A429E4-93D2-084C-A358-48C769B58C49}" type="presOf" srcId="{CE8FC6CA-D443-4128-886B-BC9CA81BBCA1}" destId="{D1C28466-1C2F-7947-9398-26CD40DC3C74}" srcOrd="0" destOrd="0" presId="urn:microsoft.com/office/officeart/2005/8/layout/list1"/>
    <dgm:cxn modelId="{FE5479E6-11FA-F44D-B585-293B51EAD020}" type="presOf" srcId="{3EB99449-E426-4ADC-9310-C45088394DBD}" destId="{E9A4C5BB-3BCC-F54A-8A55-55FBBA73A9BF}" srcOrd="0" destOrd="0" presId="urn:microsoft.com/office/officeart/2005/8/layout/list1"/>
    <dgm:cxn modelId="{C262D4E6-8899-B046-BC31-73A5DBFBE5B2}" type="presOf" srcId="{4D8B0EFF-4149-42A8-8BC1-4C0B57176FE4}" destId="{E4BA99E5-B405-F441-8E2C-3523E5C6C515}" srcOrd="0" destOrd="0" presId="urn:microsoft.com/office/officeart/2005/8/layout/list1"/>
    <dgm:cxn modelId="{009EF5F5-E612-2942-9CA6-C66682A8B632}" type="presOf" srcId="{AB85C78B-3298-4520-ACD1-061C3ACE780F}" destId="{C409181B-0CEF-FC40-9E00-C25807B685B9}" srcOrd="0" destOrd="0" presId="urn:microsoft.com/office/officeart/2005/8/layout/list1"/>
    <dgm:cxn modelId="{6EA16B72-6C2A-4C46-8A35-B7742BEB68FC}" type="presParOf" srcId="{C409181B-0CEF-FC40-9E00-C25807B685B9}" destId="{E86F6859-E1CE-9344-855C-F1CCC78D9E43}" srcOrd="0" destOrd="0" presId="urn:microsoft.com/office/officeart/2005/8/layout/list1"/>
    <dgm:cxn modelId="{33C4940C-DE4E-4440-ACEB-68CB7CE2D524}" type="presParOf" srcId="{E86F6859-E1CE-9344-855C-F1CCC78D9E43}" destId="{8F540120-A2D8-3C43-8909-1F07D0B0BC6D}" srcOrd="0" destOrd="0" presId="urn:microsoft.com/office/officeart/2005/8/layout/list1"/>
    <dgm:cxn modelId="{F1421B50-D148-EB4C-9D45-441F85DC8428}" type="presParOf" srcId="{E86F6859-E1CE-9344-855C-F1CCC78D9E43}" destId="{B817B613-52B3-5244-BDD1-D2C9715B3A11}" srcOrd="1" destOrd="0" presId="urn:microsoft.com/office/officeart/2005/8/layout/list1"/>
    <dgm:cxn modelId="{523B5321-2607-8E45-BB1B-68CE851113D3}" type="presParOf" srcId="{C409181B-0CEF-FC40-9E00-C25807B685B9}" destId="{F8B32AFB-C639-F341-8D2C-D922383D5A87}" srcOrd="1" destOrd="0" presId="urn:microsoft.com/office/officeart/2005/8/layout/list1"/>
    <dgm:cxn modelId="{1D06F87E-994E-804D-B22C-DE381AA91524}" type="presParOf" srcId="{C409181B-0CEF-FC40-9E00-C25807B685B9}" destId="{E9A4C5BB-3BCC-F54A-8A55-55FBBA73A9BF}" srcOrd="2" destOrd="0" presId="urn:microsoft.com/office/officeart/2005/8/layout/list1"/>
    <dgm:cxn modelId="{FA2BAF0C-8E3A-DA46-987F-B389EAC25073}" type="presParOf" srcId="{C409181B-0CEF-FC40-9E00-C25807B685B9}" destId="{AA96AEA2-0C51-764C-9AAB-032A9F95528C}" srcOrd="3" destOrd="0" presId="urn:microsoft.com/office/officeart/2005/8/layout/list1"/>
    <dgm:cxn modelId="{7CB33272-50E5-5748-996A-6DD5BD35693D}" type="presParOf" srcId="{C409181B-0CEF-FC40-9E00-C25807B685B9}" destId="{85745961-46C7-0A43-B0A3-3F09565AE828}" srcOrd="4" destOrd="0" presId="urn:microsoft.com/office/officeart/2005/8/layout/list1"/>
    <dgm:cxn modelId="{4FDE8EDB-6298-114A-9F3A-1AD8D9240AE8}" type="presParOf" srcId="{85745961-46C7-0A43-B0A3-3F09565AE828}" destId="{45267943-2F22-C54A-BBE0-040DD491561A}" srcOrd="0" destOrd="0" presId="urn:microsoft.com/office/officeart/2005/8/layout/list1"/>
    <dgm:cxn modelId="{C26BC671-C54E-204E-8DDA-8688F2C38055}" type="presParOf" srcId="{85745961-46C7-0A43-B0A3-3F09565AE828}" destId="{8D936443-29A7-0645-8321-4E94765B0151}" srcOrd="1" destOrd="0" presId="urn:microsoft.com/office/officeart/2005/8/layout/list1"/>
    <dgm:cxn modelId="{3902501F-5BCA-384D-96FD-8B973C8E8C57}" type="presParOf" srcId="{C409181B-0CEF-FC40-9E00-C25807B685B9}" destId="{E313B2E8-A0F0-E84B-ADC7-D5BA1193D209}" srcOrd="5" destOrd="0" presId="urn:microsoft.com/office/officeart/2005/8/layout/list1"/>
    <dgm:cxn modelId="{31E83A27-84C1-E945-8530-D88E00DD32ED}" type="presParOf" srcId="{C409181B-0CEF-FC40-9E00-C25807B685B9}" destId="{D1C28466-1C2F-7947-9398-26CD40DC3C74}" srcOrd="6" destOrd="0" presId="urn:microsoft.com/office/officeart/2005/8/layout/list1"/>
    <dgm:cxn modelId="{F401861D-5219-F64D-A8C9-01B960E80F71}" type="presParOf" srcId="{C409181B-0CEF-FC40-9E00-C25807B685B9}" destId="{FC6F0321-CE99-F447-BDDA-A17332EE43CF}" srcOrd="7" destOrd="0" presId="urn:microsoft.com/office/officeart/2005/8/layout/list1"/>
    <dgm:cxn modelId="{14476136-3E1F-7E4C-AAC5-AE829D8819B1}" type="presParOf" srcId="{C409181B-0CEF-FC40-9E00-C25807B685B9}" destId="{D14EFA9B-85F2-1140-9C33-0462E6030EFF}" srcOrd="8" destOrd="0" presId="urn:microsoft.com/office/officeart/2005/8/layout/list1"/>
    <dgm:cxn modelId="{9D92D214-C749-FE44-AF16-C88D32C5ACF9}" type="presParOf" srcId="{D14EFA9B-85F2-1140-9C33-0462E6030EFF}" destId="{E4BA99E5-B405-F441-8E2C-3523E5C6C515}" srcOrd="0" destOrd="0" presId="urn:microsoft.com/office/officeart/2005/8/layout/list1"/>
    <dgm:cxn modelId="{58350D4F-6D31-3642-9852-3D7F48AF2DB6}" type="presParOf" srcId="{D14EFA9B-85F2-1140-9C33-0462E6030EFF}" destId="{ADF7082A-8C11-934C-B318-6B8035DD94C9}" srcOrd="1" destOrd="0" presId="urn:microsoft.com/office/officeart/2005/8/layout/list1"/>
    <dgm:cxn modelId="{B951F0D5-5427-264E-883A-ADDD2FE7A972}" type="presParOf" srcId="{C409181B-0CEF-FC40-9E00-C25807B685B9}" destId="{6C24897E-00F8-2C48-827E-1E0E59B229EC}" srcOrd="9" destOrd="0" presId="urn:microsoft.com/office/officeart/2005/8/layout/list1"/>
    <dgm:cxn modelId="{0E916356-8704-634A-87A9-2629993D62B5}" type="presParOf" srcId="{C409181B-0CEF-FC40-9E00-C25807B685B9}" destId="{73D6B427-DD4F-B340-B33A-17D962B83000}" srcOrd="10" destOrd="0" presId="urn:microsoft.com/office/officeart/2005/8/layout/list1"/>
    <dgm:cxn modelId="{C88DFDC9-6319-674C-A05D-C9C25054E625}" type="presParOf" srcId="{C409181B-0CEF-FC40-9E00-C25807B685B9}" destId="{A7F94448-96A3-8F49-8B64-E32724C0D35A}" srcOrd="11" destOrd="0" presId="urn:microsoft.com/office/officeart/2005/8/layout/list1"/>
    <dgm:cxn modelId="{FB5F1BA8-1380-524E-A0AA-1F3F85A0EFA8}" type="presParOf" srcId="{C409181B-0CEF-FC40-9E00-C25807B685B9}" destId="{324885A7-59B7-0446-9CF8-6E90EEF02100}" srcOrd="12" destOrd="0" presId="urn:microsoft.com/office/officeart/2005/8/layout/list1"/>
    <dgm:cxn modelId="{1E689B83-3731-8A4B-9D7F-C4B34CC7DF16}" type="presParOf" srcId="{324885A7-59B7-0446-9CF8-6E90EEF02100}" destId="{474A48C4-F6E8-F140-88A2-E6A3F3E51454}" srcOrd="0" destOrd="0" presId="urn:microsoft.com/office/officeart/2005/8/layout/list1"/>
    <dgm:cxn modelId="{BFF21274-2146-2843-8373-9061A29BAA56}" type="presParOf" srcId="{324885A7-59B7-0446-9CF8-6E90EEF02100}" destId="{A72AFB91-79B2-544A-8729-D64B7C9EE5D0}" srcOrd="1" destOrd="0" presId="urn:microsoft.com/office/officeart/2005/8/layout/list1"/>
    <dgm:cxn modelId="{51BED8EE-E3FB-544B-8D07-8A9067724142}" type="presParOf" srcId="{C409181B-0CEF-FC40-9E00-C25807B685B9}" destId="{E8556625-3C1D-ED4F-9A98-C80E190CD194}" srcOrd="13" destOrd="0" presId="urn:microsoft.com/office/officeart/2005/8/layout/list1"/>
    <dgm:cxn modelId="{90381573-A420-0C45-AE2C-38E1DCC09EBF}" type="presParOf" srcId="{C409181B-0CEF-FC40-9E00-C25807B685B9}" destId="{F27A1382-27CF-F440-8793-26DF4E1942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0A407-9252-416F-8CCC-2B21BDF3B27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DA38836-4944-4182-94A2-35D766F9D8AA}">
      <dgm:prSet/>
      <dgm:spPr/>
      <dgm:t>
        <a:bodyPr/>
        <a:lstStyle/>
        <a:p>
          <a:r>
            <a:rPr lang="en-US" b="1"/>
            <a:t>Dataset Overview:</a:t>
          </a:r>
          <a:endParaRPr lang="en-US"/>
        </a:p>
      </dgm:t>
    </dgm:pt>
    <dgm:pt modelId="{03BE455D-514E-438E-BEF6-01B72652099B}" type="parTrans" cxnId="{244FECCD-D222-4D5C-B76B-1B3ED2FC3773}">
      <dgm:prSet/>
      <dgm:spPr/>
      <dgm:t>
        <a:bodyPr/>
        <a:lstStyle/>
        <a:p>
          <a:endParaRPr lang="en-US"/>
        </a:p>
      </dgm:t>
    </dgm:pt>
    <dgm:pt modelId="{F156D4D8-C093-48A2-88E8-014CA21D51D8}" type="sibTrans" cxnId="{244FECCD-D222-4D5C-B76B-1B3ED2FC3773}">
      <dgm:prSet/>
      <dgm:spPr/>
      <dgm:t>
        <a:bodyPr/>
        <a:lstStyle/>
        <a:p>
          <a:endParaRPr lang="en-US"/>
        </a:p>
      </dgm:t>
    </dgm:pt>
    <dgm:pt modelId="{862325AD-925F-46FA-B909-813BADA0E24B}">
      <dgm:prSet/>
      <dgm:spPr/>
      <dgm:t>
        <a:bodyPr/>
        <a:lstStyle/>
        <a:p>
          <a:r>
            <a:rPr lang="en-US" b="1"/>
            <a:t>Total Drugs:</a:t>
          </a:r>
          <a:r>
            <a:rPr lang="en-US"/>
            <a:t> 7,793</a:t>
          </a:r>
        </a:p>
      </dgm:t>
    </dgm:pt>
    <dgm:pt modelId="{D5914CF8-FD3E-440C-BBDC-DDF7BF13630E}" type="parTrans" cxnId="{2C9F0415-53FE-4CE8-B560-91A10D035DA3}">
      <dgm:prSet/>
      <dgm:spPr/>
      <dgm:t>
        <a:bodyPr/>
        <a:lstStyle/>
        <a:p>
          <a:endParaRPr lang="en-US"/>
        </a:p>
      </dgm:t>
    </dgm:pt>
    <dgm:pt modelId="{E89BC3FE-BF5B-47D0-BD3F-076FF1190396}" type="sibTrans" cxnId="{2C9F0415-53FE-4CE8-B560-91A10D035DA3}">
      <dgm:prSet/>
      <dgm:spPr/>
      <dgm:t>
        <a:bodyPr/>
        <a:lstStyle/>
        <a:p>
          <a:endParaRPr lang="en-US"/>
        </a:p>
      </dgm:t>
    </dgm:pt>
    <dgm:pt modelId="{5AE3510D-29BC-4CC7-AA3B-D8E5B9FA077E}">
      <dgm:prSet/>
      <dgm:spPr/>
      <dgm:t>
        <a:bodyPr/>
        <a:lstStyle/>
        <a:p>
          <a:r>
            <a:rPr lang="en-US" b="1"/>
            <a:t>Total Proteins:</a:t>
          </a:r>
          <a:r>
            <a:rPr lang="en-US"/>
            <a:t> 4,900</a:t>
          </a:r>
        </a:p>
      </dgm:t>
    </dgm:pt>
    <dgm:pt modelId="{1D3C8FC5-5A5E-4CA6-A54F-619A9D744049}" type="parTrans" cxnId="{5C273011-DBB8-42C4-9EAF-74BF47AA2EDF}">
      <dgm:prSet/>
      <dgm:spPr/>
      <dgm:t>
        <a:bodyPr/>
        <a:lstStyle/>
        <a:p>
          <a:endParaRPr lang="en-US"/>
        </a:p>
      </dgm:t>
    </dgm:pt>
    <dgm:pt modelId="{DAEA4408-CF62-4734-A365-EB9B0E223012}" type="sibTrans" cxnId="{5C273011-DBB8-42C4-9EAF-74BF47AA2EDF}">
      <dgm:prSet/>
      <dgm:spPr/>
      <dgm:t>
        <a:bodyPr/>
        <a:lstStyle/>
        <a:p>
          <a:endParaRPr lang="en-US"/>
        </a:p>
      </dgm:t>
    </dgm:pt>
    <dgm:pt modelId="{0F9FF862-41EB-4662-946B-74999FB5C47C}">
      <dgm:prSet/>
      <dgm:spPr/>
      <dgm:t>
        <a:bodyPr/>
        <a:lstStyle/>
        <a:p>
          <a:r>
            <a:rPr lang="en-US" b="1"/>
            <a:t>Drug-Protein Relationships:</a:t>
          </a:r>
          <a:r>
            <a:rPr lang="en-US"/>
            <a:t> 22,392</a:t>
          </a:r>
        </a:p>
      </dgm:t>
    </dgm:pt>
    <dgm:pt modelId="{9906AB02-94B9-48FE-9270-2D4A71EC03D2}" type="parTrans" cxnId="{86951920-849E-4FED-99B6-AD0EAA40077D}">
      <dgm:prSet/>
      <dgm:spPr/>
      <dgm:t>
        <a:bodyPr/>
        <a:lstStyle/>
        <a:p>
          <a:endParaRPr lang="en-US"/>
        </a:p>
      </dgm:t>
    </dgm:pt>
    <dgm:pt modelId="{DB8A46DC-873D-4460-B8B5-A87AA79078E9}" type="sibTrans" cxnId="{86951920-849E-4FED-99B6-AD0EAA40077D}">
      <dgm:prSet/>
      <dgm:spPr/>
      <dgm:t>
        <a:bodyPr/>
        <a:lstStyle/>
        <a:p>
          <a:endParaRPr lang="en-US"/>
        </a:p>
      </dgm:t>
    </dgm:pt>
    <dgm:pt modelId="{987D5B46-9CD7-480F-A9F8-D57693C2340C}">
      <dgm:prSet/>
      <dgm:spPr/>
      <dgm:t>
        <a:bodyPr/>
        <a:lstStyle/>
        <a:p>
          <a:r>
            <a:rPr lang="en-US" b="1"/>
            <a:t>Total Drug Pairs:</a:t>
          </a:r>
          <a:r>
            <a:rPr lang="en-US"/>
            <a:t> 895,684</a:t>
          </a:r>
        </a:p>
      </dgm:t>
    </dgm:pt>
    <dgm:pt modelId="{41BBD043-A9D6-427D-B673-2D8D09832788}" type="parTrans" cxnId="{82AEA15A-2FB7-42CF-A476-D5E7E3E2FA9A}">
      <dgm:prSet/>
      <dgm:spPr/>
      <dgm:t>
        <a:bodyPr/>
        <a:lstStyle/>
        <a:p>
          <a:endParaRPr lang="en-US"/>
        </a:p>
      </dgm:t>
    </dgm:pt>
    <dgm:pt modelId="{A2B48524-CE26-438B-811F-F336A2EA6E4C}" type="sibTrans" cxnId="{82AEA15A-2FB7-42CF-A476-D5E7E3E2FA9A}">
      <dgm:prSet/>
      <dgm:spPr/>
      <dgm:t>
        <a:bodyPr/>
        <a:lstStyle/>
        <a:p>
          <a:endParaRPr lang="en-US"/>
        </a:p>
      </dgm:t>
    </dgm:pt>
    <dgm:pt modelId="{F112C8CF-02C1-4D82-A60A-7E062B3E9201}">
      <dgm:prSet/>
      <dgm:spPr/>
      <dgm:t>
        <a:bodyPr/>
        <a:lstStyle/>
        <a:p>
          <a:r>
            <a:rPr lang="en-US" b="1"/>
            <a:t>Class Distribution:</a:t>
          </a:r>
          <a:endParaRPr lang="en-US"/>
        </a:p>
      </dgm:t>
    </dgm:pt>
    <dgm:pt modelId="{42CBF2EC-9ECA-47DB-9545-63AD32B00EDA}" type="parTrans" cxnId="{03A819ED-332E-4FE9-8C33-19A669A7DA1A}">
      <dgm:prSet/>
      <dgm:spPr/>
      <dgm:t>
        <a:bodyPr/>
        <a:lstStyle/>
        <a:p>
          <a:endParaRPr lang="en-US"/>
        </a:p>
      </dgm:t>
    </dgm:pt>
    <dgm:pt modelId="{D791890B-7BD2-4A66-9684-52A0016AA0BF}" type="sibTrans" cxnId="{03A819ED-332E-4FE9-8C33-19A669A7DA1A}">
      <dgm:prSet/>
      <dgm:spPr/>
      <dgm:t>
        <a:bodyPr/>
        <a:lstStyle/>
        <a:p>
          <a:endParaRPr lang="en-US"/>
        </a:p>
      </dgm:t>
    </dgm:pt>
    <dgm:pt modelId="{C43BDF5F-1701-4B63-B482-4736F7F773BD}">
      <dgm:prSet/>
      <dgm:spPr/>
      <dgm:t>
        <a:bodyPr/>
        <a:lstStyle/>
        <a:p>
          <a:r>
            <a:rPr lang="en-US" b="1"/>
            <a:t>Positive Interactions:</a:t>
          </a:r>
          <a:r>
            <a:rPr lang="en-US"/>
            <a:t> 448,332 pairs (50.05%)</a:t>
          </a:r>
        </a:p>
      </dgm:t>
    </dgm:pt>
    <dgm:pt modelId="{85942B2C-DAB8-4100-91A3-344318411320}" type="parTrans" cxnId="{C5E39D87-73FE-4CDB-AA62-6424197F96B1}">
      <dgm:prSet/>
      <dgm:spPr/>
      <dgm:t>
        <a:bodyPr/>
        <a:lstStyle/>
        <a:p>
          <a:endParaRPr lang="en-US"/>
        </a:p>
      </dgm:t>
    </dgm:pt>
    <dgm:pt modelId="{87F75427-17CC-4BB5-B27F-FE0EBF2A5FBF}" type="sibTrans" cxnId="{C5E39D87-73FE-4CDB-AA62-6424197F96B1}">
      <dgm:prSet/>
      <dgm:spPr/>
      <dgm:t>
        <a:bodyPr/>
        <a:lstStyle/>
        <a:p>
          <a:endParaRPr lang="en-US"/>
        </a:p>
      </dgm:t>
    </dgm:pt>
    <dgm:pt modelId="{5811DC4C-2E1D-4EC3-9062-903CCE0265EB}">
      <dgm:prSet/>
      <dgm:spPr/>
      <dgm:t>
        <a:bodyPr/>
        <a:lstStyle/>
        <a:p>
          <a:r>
            <a:rPr lang="en-US" b="1"/>
            <a:t>Negative Interactions:</a:t>
          </a:r>
          <a:r>
            <a:rPr lang="en-US"/>
            <a:t> 447,352 pairs (49.95%)</a:t>
          </a:r>
        </a:p>
      </dgm:t>
    </dgm:pt>
    <dgm:pt modelId="{9836D87C-83E4-4B8E-8C8E-E370C2AE891E}" type="parTrans" cxnId="{282F2724-2D6F-4D2D-88EA-0AEFA1DECE4B}">
      <dgm:prSet/>
      <dgm:spPr/>
      <dgm:t>
        <a:bodyPr/>
        <a:lstStyle/>
        <a:p>
          <a:endParaRPr lang="en-US"/>
        </a:p>
      </dgm:t>
    </dgm:pt>
    <dgm:pt modelId="{7B0B7606-B9BE-4456-ACF5-FB4EC1B787FC}" type="sibTrans" cxnId="{282F2724-2D6F-4D2D-88EA-0AEFA1DECE4B}">
      <dgm:prSet/>
      <dgm:spPr/>
      <dgm:t>
        <a:bodyPr/>
        <a:lstStyle/>
        <a:p>
          <a:endParaRPr lang="en-US"/>
        </a:p>
      </dgm:t>
    </dgm:pt>
    <dgm:pt modelId="{0F941185-CAEF-4F57-BDE8-EE88D38B5BF7}">
      <dgm:prSet/>
      <dgm:spPr/>
      <dgm:t>
        <a:bodyPr/>
        <a:lstStyle/>
        <a:p>
          <a:r>
            <a:rPr lang="en-US" b="1"/>
            <a:t>Embedding Dimensions:</a:t>
          </a:r>
          <a:endParaRPr lang="en-US"/>
        </a:p>
      </dgm:t>
    </dgm:pt>
    <dgm:pt modelId="{10AF079E-9CA0-4572-B3FE-09DB6A4F1389}" type="parTrans" cxnId="{9F51047C-BCD3-45E3-B07D-52B148241A45}">
      <dgm:prSet/>
      <dgm:spPr/>
      <dgm:t>
        <a:bodyPr/>
        <a:lstStyle/>
        <a:p>
          <a:endParaRPr lang="en-US"/>
        </a:p>
      </dgm:t>
    </dgm:pt>
    <dgm:pt modelId="{A8054C98-45EB-4DD6-A474-784FF691E839}" type="sibTrans" cxnId="{9F51047C-BCD3-45E3-B07D-52B148241A45}">
      <dgm:prSet/>
      <dgm:spPr/>
      <dgm:t>
        <a:bodyPr/>
        <a:lstStyle/>
        <a:p>
          <a:endParaRPr lang="en-US"/>
        </a:p>
      </dgm:t>
    </dgm:pt>
    <dgm:pt modelId="{F293E163-6646-49F0-BADB-F2F5294ED167}">
      <dgm:prSet/>
      <dgm:spPr/>
      <dgm:t>
        <a:bodyPr/>
        <a:lstStyle/>
        <a:p>
          <a:r>
            <a:rPr lang="en-US" b="1"/>
            <a:t>Protein Embeddings:</a:t>
          </a:r>
          <a:r>
            <a:rPr lang="en-US"/>
            <a:t> 1,024 dimensions (generated using ProtBERT).</a:t>
          </a:r>
        </a:p>
      </dgm:t>
    </dgm:pt>
    <dgm:pt modelId="{1D53B808-F5F6-4CEB-BBA3-5B83A1AB5397}" type="parTrans" cxnId="{B7A02639-2698-4EA3-90C2-53709E8BECD3}">
      <dgm:prSet/>
      <dgm:spPr/>
      <dgm:t>
        <a:bodyPr/>
        <a:lstStyle/>
        <a:p>
          <a:endParaRPr lang="en-US"/>
        </a:p>
      </dgm:t>
    </dgm:pt>
    <dgm:pt modelId="{EE227517-2A52-4093-A27D-107EF19DB3BE}" type="sibTrans" cxnId="{B7A02639-2698-4EA3-90C2-53709E8BECD3}">
      <dgm:prSet/>
      <dgm:spPr/>
      <dgm:t>
        <a:bodyPr/>
        <a:lstStyle/>
        <a:p>
          <a:endParaRPr lang="en-US"/>
        </a:p>
      </dgm:t>
    </dgm:pt>
    <dgm:pt modelId="{33563E93-99E3-493D-BAAD-802B6F7ABD6B}">
      <dgm:prSet/>
      <dgm:spPr/>
      <dgm:t>
        <a:bodyPr/>
        <a:lstStyle/>
        <a:p>
          <a:r>
            <a:rPr lang="en-US" b="1"/>
            <a:t>Drug Embeddings:</a:t>
          </a:r>
          <a:r>
            <a:rPr lang="en-US"/>
            <a:t> Aggregated protein embeddings (1,024 dimensions).</a:t>
          </a:r>
        </a:p>
      </dgm:t>
    </dgm:pt>
    <dgm:pt modelId="{75F0BE5F-23C9-4E6B-AF4E-0ADB9513A932}" type="parTrans" cxnId="{47BCF4DC-4369-42A8-BEE3-F31FD444EE61}">
      <dgm:prSet/>
      <dgm:spPr/>
      <dgm:t>
        <a:bodyPr/>
        <a:lstStyle/>
        <a:p>
          <a:endParaRPr lang="en-US"/>
        </a:p>
      </dgm:t>
    </dgm:pt>
    <dgm:pt modelId="{CC4F9FB3-05F6-422F-8B62-D26750C3F952}" type="sibTrans" cxnId="{47BCF4DC-4369-42A8-BEE3-F31FD444EE61}">
      <dgm:prSet/>
      <dgm:spPr/>
      <dgm:t>
        <a:bodyPr/>
        <a:lstStyle/>
        <a:p>
          <a:endParaRPr lang="en-US"/>
        </a:p>
      </dgm:t>
    </dgm:pt>
    <dgm:pt modelId="{291C7111-0F4D-4152-AA43-F60EA4F9343D}">
      <dgm:prSet/>
      <dgm:spPr/>
      <dgm:t>
        <a:bodyPr/>
        <a:lstStyle/>
        <a:p>
          <a:r>
            <a:rPr lang="en-US" b="1"/>
            <a:t>Drug Pair Features:</a:t>
          </a:r>
          <a:r>
            <a:rPr lang="en-US"/>
            <a:t> 2,048 dimensions (concatenated embeddings).</a:t>
          </a:r>
        </a:p>
      </dgm:t>
    </dgm:pt>
    <dgm:pt modelId="{F4BA7D22-25AC-4161-AE22-27294EF9F776}" type="parTrans" cxnId="{60587E83-4A76-4003-AF2F-8D9D25C153A8}">
      <dgm:prSet/>
      <dgm:spPr/>
      <dgm:t>
        <a:bodyPr/>
        <a:lstStyle/>
        <a:p>
          <a:endParaRPr lang="en-US"/>
        </a:p>
      </dgm:t>
    </dgm:pt>
    <dgm:pt modelId="{44EA22BD-2A18-44B1-A95A-234391D8C8EC}" type="sibTrans" cxnId="{60587E83-4A76-4003-AF2F-8D9D25C153A8}">
      <dgm:prSet/>
      <dgm:spPr/>
      <dgm:t>
        <a:bodyPr/>
        <a:lstStyle/>
        <a:p>
          <a:endParaRPr lang="en-US"/>
        </a:p>
      </dgm:t>
    </dgm:pt>
    <dgm:pt modelId="{B919D4B3-036F-4D53-98FD-4015DCEA4211}">
      <dgm:prSet/>
      <dgm:spPr/>
      <dgm:t>
        <a:bodyPr/>
        <a:lstStyle/>
        <a:p>
          <a:r>
            <a:rPr lang="en-US" b="1"/>
            <a:t>Final Dataset for Training:</a:t>
          </a:r>
          <a:endParaRPr lang="en-US"/>
        </a:p>
      </dgm:t>
    </dgm:pt>
    <dgm:pt modelId="{E915AA1F-C24F-4DA2-A9FB-204AE0580130}" type="parTrans" cxnId="{15ACA96D-E9AE-4879-A00A-3350EA2BE7C8}">
      <dgm:prSet/>
      <dgm:spPr/>
      <dgm:t>
        <a:bodyPr/>
        <a:lstStyle/>
        <a:p>
          <a:endParaRPr lang="en-US"/>
        </a:p>
      </dgm:t>
    </dgm:pt>
    <dgm:pt modelId="{26E50C34-7C72-48B0-ADA3-845F8EBCC42A}" type="sibTrans" cxnId="{15ACA96D-E9AE-4879-A00A-3350EA2BE7C8}">
      <dgm:prSet/>
      <dgm:spPr/>
      <dgm:t>
        <a:bodyPr/>
        <a:lstStyle/>
        <a:p>
          <a:endParaRPr lang="en-US"/>
        </a:p>
      </dgm:t>
    </dgm:pt>
    <dgm:pt modelId="{DA2EEA54-8C03-4710-B209-920E468EB358}">
      <dgm:prSet/>
      <dgm:spPr/>
      <dgm:t>
        <a:bodyPr/>
        <a:lstStyle/>
        <a:p>
          <a:r>
            <a:rPr lang="en-US" b="1"/>
            <a:t>Training Samples:</a:t>
          </a:r>
          <a:r>
            <a:rPr lang="en-US"/>
            <a:t> 626,978 (70%)</a:t>
          </a:r>
        </a:p>
      </dgm:t>
    </dgm:pt>
    <dgm:pt modelId="{B65C01B7-E5D2-49CE-9ABB-B8B0A8D4284B}" type="parTrans" cxnId="{609B341E-1E93-469D-A8DD-4CB9BBC0AAAD}">
      <dgm:prSet/>
      <dgm:spPr/>
      <dgm:t>
        <a:bodyPr/>
        <a:lstStyle/>
        <a:p>
          <a:endParaRPr lang="en-US"/>
        </a:p>
      </dgm:t>
    </dgm:pt>
    <dgm:pt modelId="{2034613C-0E33-4BBA-8AAF-9AEC794AE6C4}" type="sibTrans" cxnId="{609B341E-1E93-469D-A8DD-4CB9BBC0AAAD}">
      <dgm:prSet/>
      <dgm:spPr/>
      <dgm:t>
        <a:bodyPr/>
        <a:lstStyle/>
        <a:p>
          <a:endParaRPr lang="en-US"/>
        </a:p>
      </dgm:t>
    </dgm:pt>
    <dgm:pt modelId="{D971E33D-8CA6-4EAA-84AB-9A121F246BD8}">
      <dgm:prSet/>
      <dgm:spPr/>
      <dgm:t>
        <a:bodyPr/>
        <a:lstStyle/>
        <a:p>
          <a:r>
            <a:rPr lang="en-US" b="1"/>
            <a:t>Validation Samples:</a:t>
          </a:r>
          <a:r>
            <a:rPr lang="en-US"/>
            <a:t> 134,353 (15%)</a:t>
          </a:r>
        </a:p>
      </dgm:t>
    </dgm:pt>
    <dgm:pt modelId="{6DB24393-B69C-44BC-9462-1F051070EEBB}" type="parTrans" cxnId="{856F5CC9-1A45-4A96-9F47-91FCFB7E990F}">
      <dgm:prSet/>
      <dgm:spPr/>
      <dgm:t>
        <a:bodyPr/>
        <a:lstStyle/>
        <a:p>
          <a:endParaRPr lang="en-US"/>
        </a:p>
      </dgm:t>
    </dgm:pt>
    <dgm:pt modelId="{A870518B-BBAD-40EB-AAB4-B5C0D47D18A7}" type="sibTrans" cxnId="{856F5CC9-1A45-4A96-9F47-91FCFB7E990F}">
      <dgm:prSet/>
      <dgm:spPr/>
      <dgm:t>
        <a:bodyPr/>
        <a:lstStyle/>
        <a:p>
          <a:endParaRPr lang="en-US"/>
        </a:p>
      </dgm:t>
    </dgm:pt>
    <dgm:pt modelId="{34C9F8A4-2044-446C-8EDA-13F48AAEB6D4}">
      <dgm:prSet/>
      <dgm:spPr/>
      <dgm:t>
        <a:bodyPr/>
        <a:lstStyle/>
        <a:p>
          <a:r>
            <a:rPr lang="en-US" b="1"/>
            <a:t>Test Samples:</a:t>
          </a:r>
          <a:r>
            <a:rPr lang="en-US"/>
            <a:t> 134,353 (15%)</a:t>
          </a:r>
        </a:p>
      </dgm:t>
    </dgm:pt>
    <dgm:pt modelId="{A9FB9EB2-4530-48E8-9107-80607BC59040}" type="parTrans" cxnId="{B2E43588-EC0B-4A66-977E-E994FCD340AB}">
      <dgm:prSet/>
      <dgm:spPr/>
      <dgm:t>
        <a:bodyPr/>
        <a:lstStyle/>
        <a:p>
          <a:endParaRPr lang="en-US"/>
        </a:p>
      </dgm:t>
    </dgm:pt>
    <dgm:pt modelId="{BFBCFA5C-0D07-44D1-A6D5-70670B6D25FE}" type="sibTrans" cxnId="{B2E43588-EC0B-4A66-977E-E994FCD340AB}">
      <dgm:prSet/>
      <dgm:spPr/>
      <dgm:t>
        <a:bodyPr/>
        <a:lstStyle/>
        <a:p>
          <a:endParaRPr lang="en-US"/>
        </a:p>
      </dgm:t>
    </dgm:pt>
    <dgm:pt modelId="{A5D619A6-053B-4FF3-BC2E-CF9D84CD9067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A09E7590-D2A3-4A89-BDAC-9460BB270979}" type="parTrans" cxnId="{47B67F91-3E43-4FEC-AC6D-074202FB6125}">
      <dgm:prSet/>
      <dgm:spPr/>
      <dgm:t>
        <a:bodyPr/>
        <a:lstStyle/>
        <a:p>
          <a:endParaRPr lang="en-US"/>
        </a:p>
      </dgm:t>
    </dgm:pt>
    <dgm:pt modelId="{569CA500-3665-4738-8DB7-8DDDBECCC11C}" type="sibTrans" cxnId="{47B67F91-3E43-4FEC-AC6D-074202FB6125}">
      <dgm:prSet/>
      <dgm:spPr/>
      <dgm:t>
        <a:bodyPr/>
        <a:lstStyle/>
        <a:p>
          <a:endParaRPr lang="en-US"/>
        </a:p>
      </dgm:t>
    </dgm:pt>
    <dgm:pt modelId="{21874EAF-08E2-4674-B87F-FA10DDDE4BA4}">
      <dgm:prSet/>
      <dgm:spPr/>
      <dgm:t>
        <a:bodyPr/>
        <a:lstStyle/>
        <a:p>
          <a:r>
            <a:rPr lang="en-US"/>
            <a:t>This rich dataset ensures biologically meaningful and scalable inputs for predictive modeling.</a:t>
          </a:r>
        </a:p>
      </dgm:t>
    </dgm:pt>
    <dgm:pt modelId="{72C9FC59-9DE6-420E-9E80-6AFF09109C19}" type="parTrans" cxnId="{F5C46580-F650-49B1-9E5A-22A83005E4EE}">
      <dgm:prSet/>
      <dgm:spPr/>
      <dgm:t>
        <a:bodyPr/>
        <a:lstStyle/>
        <a:p>
          <a:endParaRPr lang="en-US"/>
        </a:p>
      </dgm:t>
    </dgm:pt>
    <dgm:pt modelId="{8845C40A-3882-45B3-8E74-7749851C2DF0}" type="sibTrans" cxnId="{F5C46580-F650-49B1-9E5A-22A83005E4EE}">
      <dgm:prSet/>
      <dgm:spPr/>
      <dgm:t>
        <a:bodyPr/>
        <a:lstStyle/>
        <a:p>
          <a:endParaRPr lang="en-US"/>
        </a:p>
      </dgm:t>
    </dgm:pt>
    <dgm:pt modelId="{F59E5DF7-3685-4D44-8385-338836C29CB4}" type="pres">
      <dgm:prSet presAssocID="{49B0A407-9252-416F-8CCC-2B21BDF3B270}" presName="linear" presStyleCnt="0">
        <dgm:presLayoutVars>
          <dgm:dir/>
          <dgm:animLvl val="lvl"/>
          <dgm:resizeHandles val="exact"/>
        </dgm:presLayoutVars>
      </dgm:prSet>
      <dgm:spPr/>
    </dgm:pt>
    <dgm:pt modelId="{43EABEEA-85B9-9548-B5E2-1EE65B5F464B}" type="pres">
      <dgm:prSet presAssocID="{8DA38836-4944-4182-94A2-35D766F9D8AA}" presName="parentLin" presStyleCnt="0"/>
      <dgm:spPr/>
    </dgm:pt>
    <dgm:pt modelId="{E674B0D8-1D57-8246-8BA7-A0023FAEAB51}" type="pres">
      <dgm:prSet presAssocID="{8DA38836-4944-4182-94A2-35D766F9D8AA}" presName="parentLeftMargin" presStyleLbl="node1" presStyleIdx="0" presStyleCnt="5"/>
      <dgm:spPr/>
    </dgm:pt>
    <dgm:pt modelId="{CE2E24D6-5E3D-FC4D-B11B-96D1BF14FD3B}" type="pres">
      <dgm:prSet presAssocID="{8DA38836-4944-4182-94A2-35D766F9D8A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1EE098-7434-734B-9D9F-116EEE855073}" type="pres">
      <dgm:prSet presAssocID="{8DA38836-4944-4182-94A2-35D766F9D8AA}" presName="negativeSpace" presStyleCnt="0"/>
      <dgm:spPr/>
    </dgm:pt>
    <dgm:pt modelId="{CF68A2B4-F4E6-814B-9EE7-03CFEC96F002}" type="pres">
      <dgm:prSet presAssocID="{8DA38836-4944-4182-94A2-35D766F9D8AA}" presName="childText" presStyleLbl="conFgAcc1" presStyleIdx="0" presStyleCnt="5">
        <dgm:presLayoutVars>
          <dgm:bulletEnabled val="1"/>
        </dgm:presLayoutVars>
      </dgm:prSet>
      <dgm:spPr/>
    </dgm:pt>
    <dgm:pt modelId="{1B4072BC-485E-B64F-ABEE-CB4AA45E8135}" type="pres">
      <dgm:prSet presAssocID="{F156D4D8-C093-48A2-88E8-014CA21D51D8}" presName="spaceBetweenRectangles" presStyleCnt="0"/>
      <dgm:spPr/>
    </dgm:pt>
    <dgm:pt modelId="{00F38E9B-09E9-0846-B671-2A83C04F904A}" type="pres">
      <dgm:prSet presAssocID="{F112C8CF-02C1-4D82-A60A-7E062B3E9201}" presName="parentLin" presStyleCnt="0"/>
      <dgm:spPr/>
    </dgm:pt>
    <dgm:pt modelId="{640C3D85-3ADD-4C4D-9ABB-D4FDA3824FCA}" type="pres">
      <dgm:prSet presAssocID="{F112C8CF-02C1-4D82-A60A-7E062B3E9201}" presName="parentLeftMargin" presStyleLbl="node1" presStyleIdx="0" presStyleCnt="5"/>
      <dgm:spPr/>
    </dgm:pt>
    <dgm:pt modelId="{AFF5501A-F133-9546-924C-A631F1C7B810}" type="pres">
      <dgm:prSet presAssocID="{F112C8CF-02C1-4D82-A60A-7E062B3E920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975C16F-92AE-B544-B919-6FB944DF7F61}" type="pres">
      <dgm:prSet presAssocID="{F112C8CF-02C1-4D82-A60A-7E062B3E9201}" presName="negativeSpace" presStyleCnt="0"/>
      <dgm:spPr/>
    </dgm:pt>
    <dgm:pt modelId="{2542567C-FC79-8141-A716-0C4AA58EE983}" type="pres">
      <dgm:prSet presAssocID="{F112C8CF-02C1-4D82-A60A-7E062B3E9201}" presName="childText" presStyleLbl="conFgAcc1" presStyleIdx="1" presStyleCnt="5">
        <dgm:presLayoutVars>
          <dgm:bulletEnabled val="1"/>
        </dgm:presLayoutVars>
      </dgm:prSet>
      <dgm:spPr/>
    </dgm:pt>
    <dgm:pt modelId="{70FCA262-06F4-C546-8707-0442132ACA7D}" type="pres">
      <dgm:prSet presAssocID="{D791890B-7BD2-4A66-9684-52A0016AA0BF}" presName="spaceBetweenRectangles" presStyleCnt="0"/>
      <dgm:spPr/>
    </dgm:pt>
    <dgm:pt modelId="{1FD532E4-7E4E-C94F-A79F-F9E9D6719121}" type="pres">
      <dgm:prSet presAssocID="{0F941185-CAEF-4F57-BDE8-EE88D38B5BF7}" presName="parentLin" presStyleCnt="0"/>
      <dgm:spPr/>
    </dgm:pt>
    <dgm:pt modelId="{EC02C4C5-3495-B14F-A8C3-09D34AD92B14}" type="pres">
      <dgm:prSet presAssocID="{0F941185-CAEF-4F57-BDE8-EE88D38B5BF7}" presName="parentLeftMargin" presStyleLbl="node1" presStyleIdx="1" presStyleCnt="5"/>
      <dgm:spPr/>
    </dgm:pt>
    <dgm:pt modelId="{AFFA69C1-A24B-1D4D-999B-075516400632}" type="pres">
      <dgm:prSet presAssocID="{0F941185-CAEF-4F57-BDE8-EE88D38B5BF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1D845D-4B89-234C-A57E-054C65C3EBC0}" type="pres">
      <dgm:prSet presAssocID="{0F941185-CAEF-4F57-BDE8-EE88D38B5BF7}" presName="negativeSpace" presStyleCnt="0"/>
      <dgm:spPr/>
    </dgm:pt>
    <dgm:pt modelId="{D26009D7-D679-4F41-A2D3-92170BF0CA21}" type="pres">
      <dgm:prSet presAssocID="{0F941185-CAEF-4F57-BDE8-EE88D38B5BF7}" presName="childText" presStyleLbl="conFgAcc1" presStyleIdx="2" presStyleCnt="5">
        <dgm:presLayoutVars>
          <dgm:bulletEnabled val="1"/>
        </dgm:presLayoutVars>
      </dgm:prSet>
      <dgm:spPr/>
    </dgm:pt>
    <dgm:pt modelId="{E30C785B-0C26-D446-AE35-45675E01116B}" type="pres">
      <dgm:prSet presAssocID="{A8054C98-45EB-4DD6-A474-784FF691E839}" presName="spaceBetweenRectangles" presStyleCnt="0"/>
      <dgm:spPr/>
    </dgm:pt>
    <dgm:pt modelId="{E1FCB3CA-F037-D84E-81F0-3A19BA401530}" type="pres">
      <dgm:prSet presAssocID="{B919D4B3-036F-4D53-98FD-4015DCEA4211}" presName="parentLin" presStyleCnt="0"/>
      <dgm:spPr/>
    </dgm:pt>
    <dgm:pt modelId="{2F3C3CC5-6658-E344-A426-D9C7A6469A21}" type="pres">
      <dgm:prSet presAssocID="{B919D4B3-036F-4D53-98FD-4015DCEA4211}" presName="parentLeftMargin" presStyleLbl="node1" presStyleIdx="2" presStyleCnt="5"/>
      <dgm:spPr/>
    </dgm:pt>
    <dgm:pt modelId="{4F5F5177-73D0-4E45-B121-3650E39316BE}" type="pres">
      <dgm:prSet presAssocID="{B919D4B3-036F-4D53-98FD-4015DCEA42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898228-C010-144C-965D-D539B149B079}" type="pres">
      <dgm:prSet presAssocID="{B919D4B3-036F-4D53-98FD-4015DCEA4211}" presName="negativeSpace" presStyleCnt="0"/>
      <dgm:spPr/>
    </dgm:pt>
    <dgm:pt modelId="{21A6BADC-92D6-7444-B240-71613B853F93}" type="pres">
      <dgm:prSet presAssocID="{B919D4B3-036F-4D53-98FD-4015DCEA4211}" presName="childText" presStyleLbl="conFgAcc1" presStyleIdx="3" presStyleCnt="5">
        <dgm:presLayoutVars>
          <dgm:bulletEnabled val="1"/>
        </dgm:presLayoutVars>
      </dgm:prSet>
      <dgm:spPr/>
    </dgm:pt>
    <dgm:pt modelId="{AF35B3F4-29C2-004C-811D-E7DC44BB3EB0}" type="pres">
      <dgm:prSet presAssocID="{26E50C34-7C72-48B0-ADA3-845F8EBCC42A}" presName="spaceBetweenRectangles" presStyleCnt="0"/>
      <dgm:spPr/>
    </dgm:pt>
    <dgm:pt modelId="{EF3F579F-61B0-6A4A-8974-0A0E50FBA099}" type="pres">
      <dgm:prSet presAssocID="{A5D619A6-053B-4FF3-BC2E-CF9D84CD9067}" presName="parentLin" presStyleCnt="0"/>
      <dgm:spPr/>
    </dgm:pt>
    <dgm:pt modelId="{B67B96E5-097D-AE4B-B9C1-B754EFFF6D55}" type="pres">
      <dgm:prSet presAssocID="{A5D619A6-053B-4FF3-BC2E-CF9D84CD9067}" presName="parentLeftMargin" presStyleLbl="node1" presStyleIdx="3" presStyleCnt="5"/>
      <dgm:spPr/>
    </dgm:pt>
    <dgm:pt modelId="{ACB02AA5-47DE-2549-99DD-CDC0FCFA6873}" type="pres">
      <dgm:prSet presAssocID="{A5D619A6-053B-4FF3-BC2E-CF9D84CD906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7E20D00-30EF-BD4A-B920-C120C41AA1B3}" type="pres">
      <dgm:prSet presAssocID="{A5D619A6-053B-4FF3-BC2E-CF9D84CD9067}" presName="negativeSpace" presStyleCnt="0"/>
      <dgm:spPr/>
    </dgm:pt>
    <dgm:pt modelId="{B9706F35-FE41-2B45-8F15-8468FB973614}" type="pres">
      <dgm:prSet presAssocID="{A5D619A6-053B-4FF3-BC2E-CF9D84CD906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158990B-5706-4D41-B0A1-D414C0FEB6D7}" type="presOf" srcId="{0F941185-CAEF-4F57-BDE8-EE88D38B5BF7}" destId="{AFFA69C1-A24B-1D4D-999B-075516400632}" srcOrd="1" destOrd="0" presId="urn:microsoft.com/office/officeart/2005/8/layout/list1"/>
    <dgm:cxn modelId="{5C273011-DBB8-42C4-9EAF-74BF47AA2EDF}" srcId="{8DA38836-4944-4182-94A2-35D766F9D8AA}" destId="{5AE3510D-29BC-4CC7-AA3B-D8E5B9FA077E}" srcOrd="1" destOrd="0" parTransId="{1D3C8FC5-5A5E-4CA6-A54F-619A9D744049}" sibTransId="{DAEA4408-CF62-4734-A365-EB9B0E223012}"/>
    <dgm:cxn modelId="{2C9F0415-53FE-4CE8-B560-91A10D035DA3}" srcId="{8DA38836-4944-4182-94A2-35D766F9D8AA}" destId="{862325AD-925F-46FA-B909-813BADA0E24B}" srcOrd="0" destOrd="0" parTransId="{D5914CF8-FD3E-440C-BBDC-DDF7BF13630E}" sibTransId="{E89BC3FE-BF5B-47D0-BD3F-076FF1190396}"/>
    <dgm:cxn modelId="{609B341E-1E93-469D-A8DD-4CB9BBC0AAAD}" srcId="{B919D4B3-036F-4D53-98FD-4015DCEA4211}" destId="{DA2EEA54-8C03-4710-B209-920E468EB358}" srcOrd="0" destOrd="0" parTransId="{B65C01B7-E5D2-49CE-9ABB-B8B0A8D4284B}" sibTransId="{2034613C-0E33-4BBA-8AAF-9AEC794AE6C4}"/>
    <dgm:cxn modelId="{86951920-849E-4FED-99B6-AD0EAA40077D}" srcId="{8DA38836-4944-4182-94A2-35D766F9D8AA}" destId="{0F9FF862-41EB-4662-946B-74999FB5C47C}" srcOrd="2" destOrd="0" parTransId="{9906AB02-94B9-48FE-9270-2D4A71EC03D2}" sibTransId="{DB8A46DC-873D-4460-B8B5-A87AA79078E9}"/>
    <dgm:cxn modelId="{9D8D9F20-3350-9F4B-8EAD-F5F903E93BE1}" type="presOf" srcId="{F293E163-6646-49F0-BADB-F2F5294ED167}" destId="{D26009D7-D679-4F41-A2D3-92170BF0CA21}" srcOrd="0" destOrd="0" presId="urn:microsoft.com/office/officeart/2005/8/layout/list1"/>
    <dgm:cxn modelId="{282F2724-2D6F-4D2D-88EA-0AEFA1DECE4B}" srcId="{F112C8CF-02C1-4D82-A60A-7E062B3E9201}" destId="{5811DC4C-2E1D-4EC3-9062-903CCE0265EB}" srcOrd="1" destOrd="0" parTransId="{9836D87C-83E4-4B8E-8C8E-E370C2AE891E}" sibTransId="{7B0B7606-B9BE-4456-ACF5-FB4EC1B787FC}"/>
    <dgm:cxn modelId="{BE8B1E29-288D-3E44-809F-24BE0E229F04}" type="presOf" srcId="{5811DC4C-2E1D-4EC3-9062-903CCE0265EB}" destId="{2542567C-FC79-8141-A716-0C4AA58EE983}" srcOrd="0" destOrd="1" presId="urn:microsoft.com/office/officeart/2005/8/layout/list1"/>
    <dgm:cxn modelId="{6030922D-0947-8448-89A7-086412D7906F}" type="presOf" srcId="{8DA38836-4944-4182-94A2-35D766F9D8AA}" destId="{E674B0D8-1D57-8246-8BA7-A0023FAEAB51}" srcOrd="0" destOrd="0" presId="urn:microsoft.com/office/officeart/2005/8/layout/list1"/>
    <dgm:cxn modelId="{B7A02639-2698-4EA3-90C2-53709E8BECD3}" srcId="{0F941185-CAEF-4F57-BDE8-EE88D38B5BF7}" destId="{F293E163-6646-49F0-BADB-F2F5294ED167}" srcOrd="0" destOrd="0" parTransId="{1D53B808-F5F6-4CEB-BBA3-5B83A1AB5397}" sibTransId="{EE227517-2A52-4093-A27D-107EF19DB3BE}"/>
    <dgm:cxn modelId="{2E8CFE3F-A165-FF40-BE63-94065B77ED22}" type="presOf" srcId="{DA2EEA54-8C03-4710-B209-920E468EB358}" destId="{21A6BADC-92D6-7444-B240-71613B853F93}" srcOrd="0" destOrd="0" presId="urn:microsoft.com/office/officeart/2005/8/layout/list1"/>
    <dgm:cxn modelId="{0B4A5B56-9532-9747-B21B-768CD16DDDCF}" type="presOf" srcId="{34C9F8A4-2044-446C-8EDA-13F48AAEB6D4}" destId="{21A6BADC-92D6-7444-B240-71613B853F93}" srcOrd="0" destOrd="2" presId="urn:microsoft.com/office/officeart/2005/8/layout/list1"/>
    <dgm:cxn modelId="{574BE858-3D8F-C742-861C-6217BFE08DA6}" type="presOf" srcId="{F112C8CF-02C1-4D82-A60A-7E062B3E9201}" destId="{AFF5501A-F133-9546-924C-A631F1C7B810}" srcOrd="1" destOrd="0" presId="urn:microsoft.com/office/officeart/2005/8/layout/list1"/>
    <dgm:cxn modelId="{82AEA15A-2FB7-42CF-A476-D5E7E3E2FA9A}" srcId="{8DA38836-4944-4182-94A2-35D766F9D8AA}" destId="{987D5B46-9CD7-480F-A9F8-D57693C2340C}" srcOrd="3" destOrd="0" parTransId="{41BBD043-A9D6-427D-B673-2D8D09832788}" sibTransId="{A2B48524-CE26-438B-811F-F336A2EA6E4C}"/>
    <dgm:cxn modelId="{79A6B461-B1A4-3C4F-80D3-FB217E66A3C3}" type="presOf" srcId="{21874EAF-08E2-4674-B87F-FA10DDDE4BA4}" destId="{B9706F35-FE41-2B45-8F15-8468FB973614}" srcOrd="0" destOrd="0" presId="urn:microsoft.com/office/officeart/2005/8/layout/list1"/>
    <dgm:cxn modelId="{15ACA96D-E9AE-4879-A00A-3350EA2BE7C8}" srcId="{49B0A407-9252-416F-8CCC-2B21BDF3B270}" destId="{B919D4B3-036F-4D53-98FD-4015DCEA4211}" srcOrd="3" destOrd="0" parTransId="{E915AA1F-C24F-4DA2-A9FB-204AE0580130}" sibTransId="{26E50C34-7C72-48B0-ADA3-845F8EBCC42A}"/>
    <dgm:cxn modelId="{E735A170-0985-3940-85BE-56C90B190CFE}" type="presOf" srcId="{C43BDF5F-1701-4B63-B482-4736F7F773BD}" destId="{2542567C-FC79-8141-A716-0C4AA58EE983}" srcOrd="0" destOrd="0" presId="urn:microsoft.com/office/officeart/2005/8/layout/list1"/>
    <dgm:cxn modelId="{9F51047C-BCD3-45E3-B07D-52B148241A45}" srcId="{49B0A407-9252-416F-8CCC-2B21BDF3B270}" destId="{0F941185-CAEF-4F57-BDE8-EE88D38B5BF7}" srcOrd="2" destOrd="0" parTransId="{10AF079E-9CA0-4572-B3FE-09DB6A4F1389}" sibTransId="{A8054C98-45EB-4DD6-A474-784FF691E839}"/>
    <dgm:cxn modelId="{F5C46580-F650-49B1-9E5A-22A83005E4EE}" srcId="{A5D619A6-053B-4FF3-BC2E-CF9D84CD9067}" destId="{21874EAF-08E2-4674-B87F-FA10DDDE4BA4}" srcOrd="0" destOrd="0" parTransId="{72C9FC59-9DE6-420E-9E80-6AFF09109C19}" sibTransId="{8845C40A-3882-45B3-8E74-7749851C2DF0}"/>
    <dgm:cxn modelId="{12D10683-9059-424A-8B6D-466B3AEBF25E}" type="presOf" srcId="{A5D619A6-053B-4FF3-BC2E-CF9D84CD9067}" destId="{ACB02AA5-47DE-2549-99DD-CDC0FCFA6873}" srcOrd="1" destOrd="0" presId="urn:microsoft.com/office/officeart/2005/8/layout/list1"/>
    <dgm:cxn modelId="{60587E83-4A76-4003-AF2F-8D9D25C153A8}" srcId="{0F941185-CAEF-4F57-BDE8-EE88D38B5BF7}" destId="{291C7111-0F4D-4152-AA43-F60EA4F9343D}" srcOrd="2" destOrd="0" parTransId="{F4BA7D22-25AC-4161-AE22-27294EF9F776}" sibTransId="{44EA22BD-2A18-44B1-A95A-234391D8C8EC}"/>
    <dgm:cxn modelId="{961F4F86-DF64-B44F-B00F-3DCF862EC289}" type="presOf" srcId="{D971E33D-8CA6-4EAA-84AB-9A121F246BD8}" destId="{21A6BADC-92D6-7444-B240-71613B853F93}" srcOrd="0" destOrd="1" presId="urn:microsoft.com/office/officeart/2005/8/layout/list1"/>
    <dgm:cxn modelId="{C5E39D87-73FE-4CDB-AA62-6424197F96B1}" srcId="{F112C8CF-02C1-4D82-A60A-7E062B3E9201}" destId="{C43BDF5F-1701-4B63-B482-4736F7F773BD}" srcOrd="0" destOrd="0" parTransId="{85942B2C-DAB8-4100-91A3-344318411320}" sibTransId="{87F75427-17CC-4BB5-B27F-FE0EBF2A5FBF}"/>
    <dgm:cxn modelId="{B2E43588-EC0B-4A66-977E-E994FCD340AB}" srcId="{B919D4B3-036F-4D53-98FD-4015DCEA4211}" destId="{34C9F8A4-2044-446C-8EDA-13F48AAEB6D4}" srcOrd="2" destOrd="0" parTransId="{A9FB9EB2-4530-48E8-9107-80607BC59040}" sibTransId="{BFBCFA5C-0D07-44D1-A6D5-70670B6D25FE}"/>
    <dgm:cxn modelId="{47B67F91-3E43-4FEC-AC6D-074202FB6125}" srcId="{49B0A407-9252-416F-8CCC-2B21BDF3B270}" destId="{A5D619A6-053B-4FF3-BC2E-CF9D84CD9067}" srcOrd="4" destOrd="0" parTransId="{A09E7590-D2A3-4A89-BDAC-9460BB270979}" sibTransId="{569CA500-3665-4738-8DB7-8DDDBECCC11C}"/>
    <dgm:cxn modelId="{422E9E97-8B9D-0E41-A88D-80479807F335}" type="presOf" srcId="{F112C8CF-02C1-4D82-A60A-7E062B3E9201}" destId="{640C3D85-3ADD-4C4D-9ABB-D4FDA3824FCA}" srcOrd="0" destOrd="0" presId="urn:microsoft.com/office/officeart/2005/8/layout/list1"/>
    <dgm:cxn modelId="{B355749E-2AEC-1A47-8D70-8F6917EF433E}" type="presOf" srcId="{8DA38836-4944-4182-94A2-35D766F9D8AA}" destId="{CE2E24D6-5E3D-FC4D-B11B-96D1BF14FD3B}" srcOrd="1" destOrd="0" presId="urn:microsoft.com/office/officeart/2005/8/layout/list1"/>
    <dgm:cxn modelId="{487994A4-2555-3845-8865-4784C6B4954E}" type="presOf" srcId="{33563E93-99E3-493D-BAAD-802B6F7ABD6B}" destId="{D26009D7-D679-4F41-A2D3-92170BF0CA21}" srcOrd="0" destOrd="1" presId="urn:microsoft.com/office/officeart/2005/8/layout/list1"/>
    <dgm:cxn modelId="{3F828FB3-081B-8F44-9FA9-1B94830450F7}" type="presOf" srcId="{49B0A407-9252-416F-8CCC-2B21BDF3B270}" destId="{F59E5DF7-3685-4D44-8385-338836C29CB4}" srcOrd="0" destOrd="0" presId="urn:microsoft.com/office/officeart/2005/8/layout/list1"/>
    <dgm:cxn modelId="{BD6506BC-6AB7-194B-AB48-4348EBCFC039}" type="presOf" srcId="{A5D619A6-053B-4FF3-BC2E-CF9D84CD9067}" destId="{B67B96E5-097D-AE4B-B9C1-B754EFFF6D55}" srcOrd="0" destOrd="0" presId="urn:microsoft.com/office/officeart/2005/8/layout/list1"/>
    <dgm:cxn modelId="{997518C0-167F-DB46-94DC-96EBA360CD41}" type="presOf" srcId="{0F9FF862-41EB-4662-946B-74999FB5C47C}" destId="{CF68A2B4-F4E6-814B-9EE7-03CFEC96F002}" srcOrd="0" destOrd="2" presId="urn:microsoft.com/office/officeart/2005/8/layout/list1"/>
    <dgm:cxn modelId="{0EEA30C6-3BDC-5F4F-97DE-7967CCCFF227}" type="presOf" srcId="{B919D4B3-036F-4D53-98FD-4015DCEA4211}" destId="{4F5F5177-73D0-4E45-B121-3650E39316BE}" srcOrd="1" destOrd="0" presId="urn:microsoft.com/office/officeart/2005/8/layout/list1"/>
    <dgm:cxn modelId="{856F5CC9-1A45-4A96-9F47-91FCFB7E990F}" srcId="{B919D4B3-036F-4D53-98FD-4015DCEA4211}" destId="{D971E33D-8CA6-4EAA-84AB-9A121F246BD8}" srcOrd="1" destOrd="0" parTransId="{6DB24393-B69C-44BC-9462-1F051070EEBB}" sibTransId="{A870518B-BBAD-40EB-AAB4-B5C0D47D18A7}"/>
    <dgm:cxn modelId="{439E1CCD-BBF1-6A40-BF23-FAF7DFC76684}" type="presOf" srcId="{987D5B46-9CD7-480F-A9F8-D57693C2340C}" destId="{CF68A2B4-F4E6-814B-9EE7-03CFEC96F002}" srcOrd="0" destOrd="3" presId="urn:microsoft.com/office/officeart/2005/8/layout/list1"/>
    <dgm:cxn modelId="{244FECCD-D222-4D5C-B76B-1B3ED2FC3773}" srcId="{49B0A407-9252-416F-8CCC-2B21BDF3B270}" destId="{8DA38836-4944-4182-94A2-35D766F9D8AA}" srcOrd="0" destOrd="0" parTransId="{03BE455D-514E-438E-BEF6-01B72652099B}" sibTransId="{F156D4D8-C093-48A2-88E8-014CA21D51D8}"/>
    <dgm:cxn modelId="{8A51FCD4-CA98-3342-B0B3-265384E4D51C}" type="presOf" srcId="{291C7111-0F4D-4152-AA43-F60EA4F9343D}" destId="{D26009D7-D679-4F41-A2D3-92170BF0CA21}" srcOrd="0" destOrd="2" presId="urn:microsoft.com/office/officeart/2005/8/layout/list1"/>
    <dgm:cxn modelId="{3EEB7EDA-516E-C346-B551-B8ACED2CF5D8}" type="presOf" srcId="{0F941185-CAEF-4F57-BDE8-EE88D38B5BF7}" destId="{EC02C4C5-3495-B14F-A8C3-09D34AD92B14}" srcOrd="0" destOrd="0" presId="urn:microsoft.com/office/officeart/2005/8/layout/list1"/>
    <dgm:cxn modelId="{3F63B5DC-E17E-684D-8797-B0D54621E53D}" type="presOf" srcId="{862325AD-925F-46FA-B909-813BADA0E24B}" destId="{CF68A2B4-F4E6-814B-9EE7-03CFEC96F002}" srcOrd="0" destOrd="0" presId="urn:microsoft.com/office/officeart/2005/8/layout/list1"/>
    <dgm:cxn modelId="{47BCF4DC-4369-42A8-BEE3-F31FD444EE61}" srcId="{0F941185-CAEF-4F57-BDE8-EE88D38B5BF7}" destId="{33563E93-99E3-493D-BAAD-802B6F7ABD6B}" srcOrd="1" destOrd="0" parTransId="{75F0BE5F-23C9-4E6B-AF4E-0ADB9513A932}" sibTransId="{CC4F9FB3-05F6-422F-8B62-D26750C3F952}"/>
    <dgm:cxn modelId="{C64DA5E6-FF26-8F46-BD2D-FB08F39B6F43}" type="presOf" srcId="{5AE3510D-29BC-4CC7-AA3B-D8E5B9FA077E}" destId="{CF68A2B4-F4E6-814B-9EE7-03CFEC96F002}" srcOrd="0" destOrd="1" presId="urn:microsoft.com/office/officeart/2005/8/layout/list1"/>
    <dgm:cxn modelId="{C53251EC-6E1B-0849-B0CF-9DDA88CAC668}" type="presOf" srcId="{B919D4B3-036F-4D53-98FD-4015DCEA4211}" destId="{2F3C3CC5-6658-E344-A426-D9C7A6469A21}" srcOrd="0" destOrd="0" presId="urn:microsoft.com/office/officeart/2005/8/layout/list1"/>
    <dgm:cxn modelId="{03A819ED-332E-4FE9-8C33-19A669A7DA1A}" srcId="{49B0A407-9252-416F-8CCC-2B21BDF3B270}" destId="{F112C8CF-02C1-4D82-A60A-7E062B3E9201}" srcOrd="1" destOrd="0" parTransId="{42CBF2EC-9ECA-47DB-9545-63AD32B00EDA}" sibTransId="{D791890B-7BD2-4A66-9684-52A0016AA0BF}"/>
    <dgm:cxn modelId="{FCCBE65F-50CF-4B4A-A271-B84FA181C410}" type="presParOf" srcId="{F59E5DF7-3685-4D44-8385-338836C29CB4}" destId="{43EABEEA-85B9-9548-B5E2-1EE65B5F464B}" srcOrd="0" destOrd="0" presId="urn:microsoft.com/office/officeart/2005/8/layout/list1"/>
    <dgm:cxn modelId="{E6417230-02E6-0F43-85DD-3A03B5040B77}" type="presParOf" srcId="{43EABEEA-85B9-9548-B5E2-1EE65B5F464B}" destId="{E674B0D8-1D57-8246-8BA7-A0023FAEAB51}" srcOrd="0" destOrd="0" presId="urn:microsoft.com/office/officeart/2005/8/layout/list1"/>
    <dgm:cxn modelId="{CD46C108-2317-9044-A2EF-78EC74AEFC3B}" type="presParOf" srcId="{43EABEEA-85B9-9548-B5E2-1EE65B5F464B}" destId="{CE2E24D6-5E3D-FC4D-B11B-96D1BF14FD3B}" srcOrd="1" destOrd="0" presId="urn:microsoft.com/office/officeart/2005/8/layout/list1"/>
    <dgm:cxn modelId="{4879AD37-07B7-7B49-8838-A43272D7E672}" type="presParOf" srcId="{F59E5DF7-3685-4D44-8385-338836C29CB4}" destId="{B51EE098-7434-734B-9D9F-116EEE855073}" srcOrd="1" destOrd="0" presId="urn:microsoft.com/office/officeart/2005/8/layout/list1"/>
    <dgm:cxn modelId="{DFDCB96D-B5EE-DB44-8D8A-D949D6D67C28}" type="presParOf" srcId="{F59E5DF7-3685-4D44-8385-338836C29CB4}" destId="{CF68A2B4-F4E6-814B-9EE7-03CFEC96F002}" srcOrd="2" destOrd="0" presId="urn:microsoft.com/office/officeart/2005/8/layout/list1"/>
    <dgm:cxn modelId="{390BB7EB-4BB1-2547-947E-9DC76F3DEF1B}" type="presParOf" srcId="{F59E5DF7-3685-4D44-8385-338836C29CB4}" destId="{1B4072BC-485E-B64F-ABEE-CB4AA45E8135}" srcOrd="3" destOrd="0" presId="urn:microsoft.com/office/officeart/2005/8/layout/list1"/>
    <dgm:cxn modelId="{4F62576E-64CC-404E-A8E4-EEF9F48ABCA3}" type="presParOf" srcId="{F59E5DF7-3685-4D44-8385-338836C29CB4}" destId="{00F38E9B-09E9-0846-B671-2A83C04F904A}" srcOrd="4" destOrd="0" presId="urn:microsoft.com/office/officeart/2005/8/layout/list1"/>
    <dgm:cxn modelId="{590437F3-14A7-9F41-882C-8E571738808D}" type="presParOf" srcId="{00F38E9B-09E9-0846-B671-2A83C04F904A}" destId="{640C3D85-3ADD-4C4D-9ABB-D4FDA3824FCA}" srcOrd="0" destOrd="0" presId="urn:microsoft.com/office/officeart/2005/8/layout/list1"/>
    <dgm:cxn modelId="{CF03EA15-DD87-1647-A512-9E58E0A3BCCE}" type="presParOf" srcId="{00F38E9B-09E9-0846-B671-2A83C04F904A}" destId="{AFF5501A-F133-9546-924C-A631F1C7B810}" srcOrd="1" destOrd="0" presId="urn:microsoft.com/office/officeart/2005/8/layout/list1"/>
    <dgm:cxn modelId="{AFF567C0-C8DC-E24B-AECB-68E77CB2979E}" type="presParOf" srcId="{F59E5DF7-3685-4D44-8385-338836C29CB4}" destId="{7975C16F-92AE-B544-B919-6FB944DF7F61}" srcOrd="5" destOrd="0" presId="urn:microsoft.com/office/officeart/2005/8/layout/list1"/>
    <dgm:cxn modelId="{09DCF2E2-EA11-8D49-ABCC-19312F5950D4}" type="presParOf" srcId="{F59E5DF7-3685-4D44-8385-338836C29CB4}" destId="{2542567C-FC79-8141-A716-0C4AA58EE983}" srcOrd="6" destOrd="0" presId="urn:microsoft.com/office/officeart/2005/8/layout/list1"/>
    <dgm:cxn modelId="{39C8557B-64BA-FA42-BEB6-5C303869C584}" type="presParOf" srcId="{F59E5DF7-3685-4D44-8385-338836C29CB4}" destId="{70FCA262-06F4-C546-8707-0442132ACA7D}" srcOrd="7" destOrd="0" presId="urn:microsoft.com/office/officeart/2005/8/layout/list1"/>
    <dgm:cxn modelId="{4CB2E699-6718-0B4C-A9D5-646418F8235D}" type="presParOf" srcId="{F59E5DF7-3685-4D44-8385-338836C29CB4}" destId="{1FD532E4-7E4E-C94F-A79F-F9E9D6719121}" srcOrd="8" destOrd="0" presId="urn:microsoft.com/office/officeart/2005/8/layout/list1"/>
    <dgm:cxn modelId="{E16A567A-0C14-A84D-9B80-F30716B9771B}" type="presParOf" srcId="{1FD532E4-7E4E-C94F-A79F-F9E9D6719121}" destId="{EC02C4C5-3495-B14F-A8C3-09D34AD92B14}" srcOrd="0" destOrd="0" presId="urn:microsoft.com/office/officeart/2005/8/layout/list1"/>
    <dgm:cxn modelId="{0206C91A-DF34-A641-AD81-62CEAA7B6496}" type="presParOf" srcId="{1FD532E4-7E4E-C94F-A79F-F9E9D6719121}" destId="{AFFA69C1-A24B-1D4D-999B-075516400632}" srcOrd="1" destOrd="0" presId="urn:microsoft.com/office/officeart/2005/8/layout/list1"/>
    <dgm:cxn modelId="{64DF7856-991B-4A4B-A0E7-D4199C7862D9}" type="presParOf" srcId="{F59E5DF7-3685-4D44-8385-338836C29CB4}" destId="{CF1D845D-4B89-234C-A57E-054C65C3EBC0}" srcOrd="9" destOrd="0" presId="urn:microsoft.com/office/officeart/2005/8/layout/list1"/>
    <dgm:cxn modelId="{3988D4B2-B8E8-0B4B-88ED-F50A612DAE4C}" type="presParOf" srcId="{F59E5DF7-3685-4D44-8385-338836C29CB4}" destId="{D26009D7-D679-4F41-A2D3-92170BF0CA21}" srcOrd="10" destOrd="0" presId="urn:microsoft.com/office/officeart/2005/8/layout/list1"/>
    <dgm:cxn modelId="{01B2E232-13CA-F545-8412-6550A7EB03B1}" type="presParOf" srcId="{F59E5DF7-3685-4D44-8385-338836C29CB4}" destId="{E30C785B-0C26-D446-AE35-45675E01116B}" srcOrd="11" destOrd="0" presId="urn:microsoft.com/office/officeart/2005/8/layout/list1"/>
    <dgm:cxn modelId="{13A1DC31-AE0D-A245-86BA-D2B62048E0AA}" type="presParOf" srcId="{F59E5DF7-3685-4D44-8385-338836C29CB4}" destId="{E1FCB3CA-F037-D84E-81F0-3A19BA401530}" srcOrd="12" destOrd="0" presId="urn:microsoft.com/office/officeart/2005/8/layout/list1"/>
    <dgm:cxn modelId="{C9CCF8AE-99FB-AD4B-A625-89F80532FB28}" type="presParOf" srcId="{E1FCB3CA-F037-D84E-81F0-3A19BA401530}" destId="{2F3C3CC5-6658-E344-A426-D9C7A6469A21}" srcOrd="0" destOrd="0" presId="urn:microsoft.com/office/officeart/2005/8/layout/list1"/>
    <dgm:cxn modelId="{FD31A0C0-D745-5C4E-AB0D-C8BA3183B8FB}" type="presParOf" srcId="{E1FCB3CA-F037-D84E-81F0-3A19BA401530}" destId="{4F5F5177-73D0-4E45-B121-3650E39316BE}" srcOrd="1" destOrd="0" presId="urn:microsoft.com/office/officeart/2005/8/layout/list1"/>
    <dgm:cxn modelId="{41CD5AE1-9565-4040-B758-EBB2542F79E7}" type="presParOf" srcId="{F59E5DF7-3685-4D44-8385-338836C29CB4}" destId="{8B898228-C010-144C-965D-D539B149B079}" srcOrd="13" destOrd="0" presId="urn:microsoft.com/office/officeart/2005/8/layout/list1"/>
    <dgm:cxn modelId="{D5814ADB-3298-884A-8675-745EA6C5E04E}" type="presParOf" srcId="{F59E5DF7-3685-4D44-8385-338836C29CB4}" destId="{21A6BADC-92D6-7444-B240-71613B853F93}" srcOrd="14" destOrd="0" presId="urn:microsoft.com/office/officeart/2005/8/layout/list1"/>
    <dgm:cxn modelId="{A4503F25-DA33-C24B-9DF6-475E1F1AD503}" type="presParOf" srcId="{F59E5DF7-3685-4D44-8385-338836C29CB4}" destId="{AF35B3F4-29C2-004C-811D-E7DC44BB3EB0}" srcOrd="15" destOrd="0" presId="urn:microsoft.com/office/officeart/2005/8/layout/list1"/>
    <dgm:cxn modelId="{042AD218-6D3F-4444-AE3E-E322DC9D78D3}" type="presParOf" srcId="{F59E5DF7-3685-4D44-8385-338836C29CB4}" destId="{EF3F579F-61B0-6A4A-8974-0A0E50FBA099}" srcOrd="16" destOrd="0" presId="urn:microsoft.com/office/officeart/2005/8/layout/list1"/>
    <dgm:cxn modelId="{55750D66-44C6-D343-A5EE-5F0EB6057DED}" type="presParOf" srcId="{EF3F579F-61B0-6A4A-8974-0A0E50FBA099}" destId="{B67B96E5-097D-AE4B-B9C1-B754EFFF6D55}" srcOrd="0" destOrd="0" presId="urn:microsoft.com/office/officeart/2005/8/layout/list1"/>
    <dgm:cxn modelId="{FE705DC4-C9A4-874C-99DA-702F5A72052A}" type="presParOf" srcId="{EF3F579F-61B0-6A4A-8974-0A0E50FBA099}" destId="{ACB02AA5-47DE-2549-99DD-CDC0FCFA6873}" srcOrd="1" destOrd="0" presId="urn:microsoft.com/office/officeart/2005/8/layout/list1"/>
    <dgm:cxn modelId="{F96B4CED-C121-9840-A067-3C8904CBFEE3}" type="presParOf" srcId="{F59E5DF7-3685-4D44-8385-338836C29CB4}" destId="{97E20D00-30EF-BD4A-B920-C120C41AA1B3}" srcOrd="17" destOrd="0" presId="urn:microsoft.com/office/officeart/2005/8/layout/list1"/>
    <dgm:cxn modelId="{553E738F-A023-9046-8BF2-18CCD0EEBDB5}" type="presParOf" srcId="{F59E5DF7-3685-4D44-8385-338836C29CB4}" destId="{B9706F35-FE41-2B45-8F15-8468FB9736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D3620E-B54C-4364-ACB1-0A84E9BC91E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15A163-9D00-46EF-A580-F8B51C1A6C55}">
      <dgm:prSet/>
      <dgm:spPr/>
      <dgm:t>
        <a:bodyPr/>
        <a:lstStyle/>
        <a:p>
          <a:r>
            <a:rPr lang="en-US"/>
            <a:t>Step 1</a:t>
          </a:r>
        </a:p>
      </dgm:t>
    </dgm:pt>
    <dgm:pt modelId="{2D3B8C81-EE3E-4ACB-99AE-5DD2AA843815}" type="parTrans" cxnId="{3FDFE543-2048-40A1-9C85-C9FB553FAD63}">
      <dgm:prSet/>
      <dgm:spPr/>
      <dgm:t>
        <a:bodyPr/>
        <a:lstStyle/>
        <a:p>
          <a:endParaRPr lang="en-US"/>
        </a:p>
      </dgm:t>
    </dgm:pt>
    <dgm:pt modelId="{9A2BC9D3-EE06-40A4-9768-2FD5545267E6}" type="sibTrans" cxnId="{3FDFE543-2048-40A1-9C85-C9FB553FAD63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B29746FA-3AEC-40AD-AB4B-EDEA9415AC2E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C3697F58-5484-4252-8E7C-F630302CF4CF}" type="parTrans" cxnId="{667123AF-0F1A-4129-AAF4-D178584562B1}">
      <dgm:prSet/>
      <dgm:spPr/>
      <dgm:t>
        <a:bodyPr/>
        <a:lstStyle/>
        <a:p>
          <a:endParaRPr lang="en-US"/>
        </a:p>
      </dgm:t>
    </dgm:pt>
    <dgm:pt modelId="{B79C0869-E490-49D8-A5A4-C5AD4EB8FB34}" type="sibTrans" cxnId="{667123AF-0F1A-4129-AAF4-D178584562B1}">
      <dgm:prSet/>
      <dgm:spPr/>
      <dgm:t>
        <a:bodyPr/>
        <a:lstStyle/>
        <a:p>
          <a:endParaRPr lang="en-US"/>
        </a:p>
      </dgm:t>
    </dgm:pt>
    <dgm:pt modelId="{83D5EC3C-C824-4779-8376-DCA3BBC15119}">
      <dgm:prSet/>
      <dgm:spPr/>
      <dgm:t>
        <a:bodyPr/>
        <a:lstStyle/>
        <a:p>
          <a:r>
            <a:rPr lang="en-US"/>
            <a:t>Remove duplicates, handle missing data, and filter relevant protein sequences.</a:t>
          </a:r>
        </a:p>
      </dgm:t>
    </dgm:pt>
    <dgm:pt modelId="{67790FE7-4228-4484-94E8-012808CDE44C}" type="parTrans" cxnId="{FC6AAE87-D8FD-414B-A8BB-E75A74411BBC}">
      <dgm:prSet/>
      <dgm:spPr/>
      <dgm:t>
        <a:bodyPr/>
        <a:lstStyle/>
        <a:p>
          <a:endParaRPr lang="en-US"/>
        </a:p>
      </dgm:t>
    </dgm:pt>
    <dgm:pt modelId="{11234134-966E-4C59-A917-2AB4BE6F47C7}" type="sibTrans" cxnId="{FC6AAE87-D8FD-414B-A8BB-E75A74411BBC}">
      <dgm:prSet/>
      <dgm:spPr/>
      <dgm:t>
        <a:bodyPr/>
        <a:lstStyle/>
        <a:p>
          <a:endParaRPr lang="en-US"/>
        </a:p>
      </dgm:t>
    </dgm:pt>
    <dgm:pt modelId="{2C841E92-2B12-43D3-81DE-E8A33483870A}">
      <dgm:prSet/>
      <dgm:spPr/>
      <dgm:t>
        <a:bodyPr/>
        <a:lstStyle/>
        <a:p>
          <a:r>
            <a:rPr lang="en-US"/>
            <a:t>Balance interaction labels using SMOTE.</a:t>
          </a:r>
        </a:p>
      </dgm:t>
    </dgm:pt>
    <dgm:pt modelId="{F2DCE31E-4525-4D44-8765-A45C8D3A94E3}" type="parTrans" cxnId="{7B3BC809-7412-46E1-A950-E3CFD7A05AF7}">
      <dgm:prSet/>
      <dgm:spPr/>
      <dgm:t>
        <a:bodyPr/>
        <a:lstStyle/>
        <a:p>
          <a:endParaRPr lang="en-US"/>
        </a:p>
      </dgm:t>
    </dgm:pt>
    <dgm:pt modelId="{EEF2659A-95DD-42E1-8C1D-56A89A84137D}" type="sibTrans" cxnId="{7B3BC809-7412-46E1-A950-E3CFD7A05AF7}">
      <dgm:prSet/>
      <dgm:spPr/>
      <dgm:t>
        <a:bodyPr/>
        <a:lstStyle/>
        <a:p>
          <a:endParaRPr lang="en-US"/>
        </a:p>
      </dgm:t>
    </dgm:pt>
    <dgm:pt modelId="{E2B280A7-52B8-40E2-BD8B-5364818E73AD}">
      <dgm:prSet/>
      <dgm:spPr/>
      <dgm:t>
        <a:bodyPr/>
        <a:lstStyle/>
        <a:p>
          <a:r>
            <a:rPr lang="en-US"/>
            <a:t>Step 2</a:t>
          </a:r>
        </a:p>
      </dgm:t>
    </dgm:pt>
    <dgm:pt modelId="{6A894D03-1C50-42FB-9993-8FAE524A7EB3}" type="parTrans" cxnId="{72ABD510-1ECD-4DEF-8A29-84F422F50DC1}">
      <dgm:prSet/>
      <dgm:spPr/>
      <dgm:t>
        <a:bodyPr/>
        <a:lstStyle/>
        <a:p>
          <a:endParaRPr lang="en-US"/>
        </a:p>
      </dgm:t>
    </dgm:pt>
    <dgm:pt modelId="{90ED4544-F6E7-47F0-8E12-1640379308D1}" type="sibTrans" cxnId="{72ABD510-1ECD-4DEF-8A29-84F422F50DC1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B5957065-01CA-480D-9C6C-B825F8A08080}">
      <dgm:prSet/>
      <dgm:spPr/>
      <dgm:t>
        <a:bodyPr/>
        <a:lstStyle/>
        <a:p>
          <a:r>
            <a:rPr lang="en-US"/>
            <a:t>Protein Embeddings</a:t>
          </a:r>
        </a:p>
      </dgm:t>
    </dgm:pt>
    <dgm:pt modelId="{9379B867-4E87-4EE5-BCDA-9125239FC737}" type="parTrans" cxnId="{819B6F5B-327D-459B-A69A-1D1EF42C40AC}">
      <dgm:prSet/>
      <dgm:spPr/>
      <dgm:t>
        <a:bodyPr/>
        <a:lstStyle/>
        <a:p>
          <a:endParaRPr lang="en-US"/>
        </a:p>
      </dgm:t>
    </dgm:pt>
    <dgm:pt modelId="{D3C83363-2217-434D-9360-EF7F10E16998}" type="sibTrans" cxnId="{819B6F5B-327D-459B-A69A-1D1EF42C40AC}">
      <dgm:prSet/>
      <dgm:spPr/>
      <dgm:t>
        <a:bodyPr/>
        <a:lstStyle/>
        <a:p>
          <a:endParaRPr lang="en-US"/>
        </a:p>
      </dgm:t>
    </dgm:pt>
    <dgm:pt modelId="{0F979C08-5AAB-464D-B951-26C97C127877}">
      <dgm:prSet/>
      <dgm:spPr/>
      <dgm:t>
        <a:bodyPr/>
        <a:lstStyle/>
        <a:p>
          <a:r>
            <a:rPr lang="en-US"/>
            <a:t>Generate 1,024-dimensional embeddings using ProtBERT for protein sequences.</a:t>
          </a:r>
        </a:p>
      </dgm:t>
    </dgm:pt>
    <dgm:pt modelId="{345C0714-2B46-47B6-93DA-637D41341C26}" type="parTrans" cxnId="{C0F58235-04F6-40EC-91AC-8EB382F9CC59}">
      <dgm:prSet/>
      <dgm:spPr/>
      <dgm:t>
        <a:bodyPr/>
        <a:lstStyle/>
        <a:p>
          <a:endParaRPr lang="en-US"/>
        </a:p>
      </dgm:t>
    </dgm:pt>
    <dgm:pt modelId="{1529894D-BD93-4D3D-A4EF-80B5F41194A1}" type="sibTrans" cxnId="{C0F58235-04F6-40EC-91AC-8EB382F9CC59}">
      <dgm:prSet/>
      <dgm:spPr/>
      <dgm:t>
        <a:bodyPr/>
        <a:lstStyle/>
        <a:p>
          <a:endParaRPr lang="en-US"/>
        </a:p>
      </dgm:t>
    </dgm:pt>
    <dgm:pt modelId="{B5BDEDAF-D8F2-4D5D-9A82-81789BA0045E}">
      <dgm:prSet/>
      <dgm:spPr/>
      <dgm:t>
        <a:bodyPr/>
        <a:lstStyle/>
        <a:p>
          <a:r>
            <a:rPr lang="en-US"/>
            <a:t>Step 3</a:t>
          </a:r>
        </a:p>
      </dgm:t>
    </dgm:pt>
    <dgm:pt modelId="{E6468940-3DB7-43C6-850E-4C1A5209639B}" type="parTrans" cxnId="{9B74C417-8762-431E-ABE7-B30507AE3FC0}">
      <dgm:prSet/>
      <dgm:spPr/>
      <dgm:t>
        <a:bodyPr/>
        <a:lstStyle/>
        <a:p>
          <a:endParaRPr lang="en-US"/>
        </a:p>
      </dgm:t>
    </dgm:pt>
    <dgm:pt modelId="{756F97B3-6811-4F93-8872-5D55A686AA75}" type="sibTrans" cxnId="{9B74C417-8762-431E-ABE7-B30507AE3FC0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E7FAFE17-9A7E-4038-9DD1-6403D703D67E}">
      <dgm:prSet/>
      <dgm:spPr/>
      <dgm:t>
        <a:bodyPr/>
        <a:lstStyle/>
        <a:p>
          <a:r>
            <a:rPr lang="en-US"/>
            <a:t>Drug Embeddings</a:t>
          </a:r>
        </a:p>
      </dgm:t>
    </dgm:pt>
    <dgm:pt modelId="{95BE735B-3948-4F36-A8A4-9E5E0A013747}" type="parTrans" cxnId="{6476BBD2-9E12-42DB-845E-F2B84C7EFBC0}">
      <dgm:prSet/>
      <dgm:spPr/>
      <dgm:t>
        <a:bodyPr/>
        <a:lstStyle/>
        <a:p>
          <a:endParaRPr lang="en-US"/>
        </a:p>
      </dgm:t>
    </dgm:pt>
    <dgm:pt modelId="{DC3EFE79-AC47-4604-92E0-8AB49726B2B7}" type="sibTrans" cxnId="{6476BBD2-9E12-42DB-845E-F2B84C7EFBC0}">
      <dgm:prSet/>
      <dgm:spPr/>
      <dgm:t>
        <a:bodyPr/>
        <a:lstStyle/>
        <a:p>
          <a:endParaRPr lang="en-US"/>
        </a:p>
      </dgm:t>
    </dgm:pt>
    <dgm:pt modelId="{F04CF322-9AD0-42EE-8109-8F83ACFDCF43}">
      <dgm:prSet/>
      <dgm:spPr/>
      <dgm:t>
        <a:bodyPr/>
        <a:lstStyle/>
        <a:p>
          <a:r>
            <a:rPr lang="en-US"/>
            <a:t>Aggregate protein embeddings for each drug to form a single 1,024-dimensional vector.</a:t>
          </a:r>
        </a:p>
      </dgm:t>
    </dgm:pt>
    <dgm:pt modelId="{ABDED0B1-9281-4179-A9BF-FA825CFC5C2D}" type="parTrans" cxnId="{17B7098B-9A6D-4A4A-91C7-1AD923DE1DF1}">
      <dgm:prSet/>
      <dgm:spPr/>
      <dgm:t>
        <a:bodyPr/>
        <a:lstStyle/>
        <a:p>
          <a:endParaRPr lang="en-US"/>
        </a:p>
      </dgm:t>
    </dgm:pt>
    <dgm:pt modelId="{B2297EBE-A1CB-4ACC-A27E-40FC6260F965}" type="sibTrans" cxnId="{17B7098B-9A6D-4A4A-91C7-1AD923DE1DF1}">
      <dgm:prSet/>
      <dgm:spPr/>
      <dgm:t>
        <a:bodyPr/>
        <a:lstStyle/>
        <a:p>
          <a:endParaRPr lang="en-US"/>
        </a:p>
      </dgm:t>
    </dgm:pt>
    <dgm:pt modelId="{B498A9DB-C17C-4B56-8FD2-8D7FE7D2736A}">
      <dgm:prSet/>
      <dgm:spPr/>
      <dgm:t>
        <a:bodyPr/>
        <a:lstStyle/>
        <a:p>
          <a:r>
            <a:rPr lang="en-US"/>
            <a:t>Step 4</a:t>
          </a:r>
        </a:p>
      </dgm:t>
    </dgm:pt>
    <dgm:pt modelId="{EF916B71-BAB3-47FF-97F6-6F1CA84CB24D}" type="parTrans" cxnId="{67B61FF1-C9FC-45E6-B27B-852FF432622E}">
      <dgm:prSet/>
      <dgm:spPr/>
      <dgm:t>
        <a:bodyPr/>
        <a:lstStyle/>
        <a:p>
          <a:endParaRPr lang="en-US"/>
        </a:p>
      </dgm:t>
    </dgm:pt>
    <dgm:pt modelId="{320CA603-262C-41B3-B6B7-965C4982A01B}" type="sibTrans" cxnId="{67B61FF1-C9FC-45E6-B27B-852FF432622E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E34DAC45-7688-4BC3-A660-1A14B912CE16}">
      <dgm:prSet/>
      <dgm:spPr/>
      <dgm:t>
        <a:bodyPr/>
        <a:lstStyle/>
        <a:p>
          <a:r>
            <a:rPr lang="en-US"/>
            <a:t>Drug Pair Feature Creation</a:t>
          </a:r>
        </a:p>
      </dgm:t>
    </dgm:pt>
    <dgm:pt modelId="{80C73EEE-EF0B-4868-A3E8-C14A9CCEE880}" type="parTrans" cxnId="{6BCA2872-A285-4940-B25F-60FFD4D21F09}">
      <dgm:prSet/>
      <dgm:spPr/>
      <dgm:t>
        <a:bodyPr/>
        <a:lstStyle/>
        <a:p>
          <a:endParaRPr lang="en-US"/>
        </a:p>
      </dgm:t>
    </dgm:pt>
    <dgm:pt modelId="{C5C37EB8-0F20-4EE7-8048-1FBCE03502AB}" type="sibTrans" cxnId="{6BCA2872-A285-4940-B25F-60FFD4D21F09}">
      <dgm:prSet/>
      <dgm:spPr/>
      <dgm:t>
        <a:bodyPr/>
        <a:lstStyle/>
        <a:p>
          <a:endParaRPr lang="en-US"/>
        </a:p>
      </dgm:t>
    </dgm:pt>
    <dgm:pt modelId="{C84CD107-7E94-4C63-970D-942F17A1BDAD}">
      <dgm:prSet/>
      <dgm:spPr/>
      <dgm:t>
        <a:bodyPr/>
        <a:lstStyle/>
        <a:p>
          <a:r>
            <a:rPr lang="en-US"/>
            <a:t>Concatenate drug embeddings to create 2,048-dimensional feature vectors for each drug pair.</a:t>
          </a:r>
        </a:p>
      </dgm:t>
    </dgm:pt>
    <dgm:pt modelId="{BFA81EE1-F4A2-45A6-843B-B84A6EB81779}" type="parTrans" cxnId="{5C7250A2-B5F2-430F-AE14-D9C02A6198CB}">
      <dgm:prSet/>
      <dgm:spPr/>
      <dgm:t>
        <a:bodyPr/>
        <a:lstStyle/>
        <a:p>
          <a:endParaRPr lang="en-US"/>
        </a:p>
      </dgm:t>
    </dgm:pt>
    <dgm:pt modelId="{D78454A2-B286-4D44-9361-6C44825F054D}" type="sibTrans" cxnId="{5C7250A2-B5F2-430F-AE14-D9C02A6198CB}">
      <dgm:prSet/>
      <dgm:spPr/>
      <dgm:t>
        <a:bodyPr/>
        <a:lstStyle/>
        <a:p>
          <a:endParaRPr lang="en-US"/>
        </a:p>
      </dgm:t>
    </dgm:pt>
    <dgm:pt modelId="{E9F05F5F-8413-4D58-9207-56BC980B1A82}">
      <dgm:prSet/>
      <dgm:spPr/>
      <dgm:t>
        <a:bodyPr/>
        <a:lstStyle/>
        <a:p>
          <a:r>
            <a:rPr lang="en-US" dirty="0"/>
            <a:t>Step 5</a:t>
          </a:r>
        </a:p>
      </dgm:t>
    </dgm:pt>
    <dgm:pt modelId="{DBF197EA-ACEA-45FA-86B0-B486DF3E1A64}" type="parTrans" cxnId="{876CDF74-C494-4BC3-8E8F-7953EA2FFAC8}">
      <dgm:prSet/>
      <dgm:spPr/>
      <dgm:t>
        <a:bodyPr/>
        <a:lstStyle/>
        <a:p>
          <a:endParaRPr lang="en-US"/>
        </a:p>
      </dgm:t>
    </dgm:pt>
    <dgm:pt modelId="{F6D6DCFD-9343-44F6-A665-F8C80F6D72F5}" type="sibTrans" cxnId="{876CDF74-C494-4BC3-8E8F-7953EA2FFAC8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5CAD31A8-6BA4-42BD-8BE1-12A8981C4896}">
      <dgm:prSet/>
      <dgm:spPr/>
      <dgm:t>
        <a:bodyPr/>
        <a:lstStyle/>
        <a:p>
          <a:r>
            <a:rPr lang="en-US"/>
            <a:t>Data Splitting</a:t>
          </a:r>
        </a:p>
      </dgm:t>
    </dgm:pt>
    <dgm:pt modelId="{D0BBD321-1AEF-47EB-AAFE-524410D694CD}" type="parTrans" cxnId="{734D1B38-5252-4E25-BA9C-F6B8281C30F0}">
      <dgm:prSet/>
      <dgm:spPr/>
      <dgm:t>
        <a:bodyPr/>
        <a:lstStyle/>
        <a:p>
          <a:endParaRPr lang="en-US"/>
        </a:p>
      </dgm:t>
    </dgm:pt>
    <dgm:pt modelId="{A0B33AE8-8165-4F23-B0EA-69CC4D877289}" type="sibTrans" cxnId="{734D1B38-5252-4E25-BA9C-F6B8281C30F0}">
      <dgm:prSet/>
      <dgm:spPr/>
      <dgm:t>
        <a:bodyPr/>
        <a:lstStyle/>
        <a:p>
          <a:endParaRPr lang="en-US"/>
        </a:p>
      </dgm:t>
    </dgm:pt>
    <dgm:pt modelId="{0C63038B-ADE4-49AD-86D9-09C38F76F55D}">
      <dgm:prSet/>
      <dgm:spPr/>
      <dgm:t>
        <a:bodyPr/>
        <a:lstStyle/>
        <a:p>
          <a:r>
            <a:rPr lang="en-US"/>
            <a:t>Split the dataset into training (70%), validation (15%), and test (15%) sets.</a:t>
          </a:r>
        </a:p>
      </dgm:t>
    </dgm:pt>
    <dgm:pt modelId="{1C65AC64-DB06-41B1-A7B3-16DC730451D8}" type="parTrans" cxnId="{CFF9013C-7CB1-4699-AF89-E594BB670242}">
      <dgm:prSet/>
      <dgm:spPr/>
      <dgm:t>
        <a:bodyPr/>
        <a:lstStyle/>
        <a:p>
          <a:endParaRPr lang="en-US"/>
        </a:p>
      </dgm:t>
    </dgm:pt>
    <dgm:pt modelId="{C278A10F-FE96-441C-A566-7EC88077EA59}" type="sibTrans" cxnId="{CFF9013C-7CB1-4699-AF89-E594BB670242}">
      <dgm:prSet/>
      <dgm:spPr/>
      <dgm:t>
        <a:bodyPr/>
        <a:lstStyle/>
        <a:p>
          <a:endParaRPr lang="en-US"/>
        </a:p>
      </dgm:t>
    </dgm:pt>
    <dgm:pt modelId="{B9A1674D-AA14-4D56-8179-889BC0077B4A}">
      <dgm:prSet/>
      <dgm:spPr/>
      <dgm:t>
        <a:bodyPr/>
        <a:lstStyle/>
        <a:p>
          <a:r>
            <a:rPr lang="en-US"/>
            <a:t>Step 6</a:t>
          </a:r>
        </a:p>
      </dgm:t>
    </dgm:pt>
    <dgm:pt modelId="{A8F2A7C6-6E6F-4056-8AAC-ABCE164105E8}" type="parTrans" cxnId="{68B5A643-CECC-46DB-BA8A-D3AAF71BA88D}">
      <dgm:prSet/>
      <dgm:spPr/>
      <dgm:t>
        <a:bodyPr/>
        <a:lstStyle/>
        <a:p>
          <a:endParaRPr lang="en-US"/>
        </a:p>
      </dgm:t>
    </dgm:pt>
    <dgm:pt modelId="{F58E7470-095C-42B7-A122-23FD1FA7538F}" type="sibTrans" cxnId="{68B5A643-CECC-46DB-BA8A-D3AAF71BA88D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950C46D7-B247-4B68-9F69-3D2B285423EA}">
      <dgm:prSet/>
      <dgm:spPr/>
      <dgm:t>
        <a:bodyPr/>
        <a:lstStyle/>
        <a:p>
          <a:r>
            <a:rPr lang="en-US"/>
            <a:t>Feature Scaling</a:t>
          </a:r>
        </a:p>
      </dgm:t>
    </dgm:pt>
    <dgm:pt modelId="{2029F3C4-49E5-4FCF-A3AF-5C19EA39DD20}" type="parTrans" cxnId="{AB1ECC68-E13D-46BC-8E84-8958AF605A79}">
      <dgm:prSet/>
      <dgm:spPr/>
      <dgm:t>
        <a:bodyPr/>
        <a:lstStyle/>
        <a:p>
          <a:endParaRPr lang="en-US"/>
        </a:p>
      </dgm:t>
    </dgm:pt>
    <dgm:pt modelId="{EBA9BDA9-B400-4BFE-8EE0-48A8268F3894}" type="sibTrans" cxnId="{AB1ECC68-E13D-46BC-8E84-8958AF605A79}">
      <dgm:prSet/>
      <dgm:spPr/>
      <dgm:t>
        <a:bodyPr/>
        <a:lstStyle/>
        <a:p>
          <a:endParaRPr lang="en-US"/>
        </a:p>
      </dgm:t>
    </dgm:pt>
    <dgm:pt modelId="{C62985F6-74D0-4557-8559-B1350F85D4B5}">
      <dgm:prSet/>
      <dgm:spPr/>
      <dgm:t>
        <a:bodyPr/>
        <a:lstStyle/>
        <a:p>
          <a:r>
            <a:rPr lang="en-US"/>
            <a:t>Standardize features using StandardScaler.</a:t>
          </a:r>
        </a:p>
      </dgm:t>
    </dgm:pt>
    <dgm:pt modelId="{76CFB85F-6313-4B1F-9E65-25027B998960}" type="parTrans" cxnId="{7241B5B6-B2E6-40AA-91FD-8368AEAD3FA4}">
      <dgm:prSet/>
      <dgm:spPr/>
      <dgm:t>
        <a:bodyPr/>
        <a:lstStyle/>
        <a:p>
          <a:endParaRPr lang="en-US"/>
        </a:p>
      </dgm:t>
    </dgm:pt>
    <dgm:pt modelId="{C1C5A75E-A160-44F8-8E0F-D9FB5DCCEBB5}" type="sibTrans" cxnId="{7241B5B6-B2E6-40AA-91FD-8368AEAD3FA4}">
      <dgm:prSet/>
      <dgm:spPr/>
      <dgm:t>
        <a:bodyPr/>
        <a:lstStyle/>
        <a:p>
          <a:endParaRPr lang="en-US"/>
        </a:p>
      </dgm:t>
    </dgm:pt>
    <dgm:pt modelId="{6F69C4D3-C4F5-4599-85D2-D389C30CBD0E}">
      <dgm:prSet/>
      <dgm:spPr/>
      <dgm:t>
        <a:bodyPr/>
        <a:lstStyle/>
        <a:p>
          <a:r>
            <a:rPr lang="en-US"/>
            <a:t>Step 7</a:t>
          </a:r>
        </a:p>
      </dgm:t>
    </dgm:pt>
    <dgm:pt modelId="{432C965C-EBFD-4985-8826-9D051B7BB823}" type="parTrans" cxnId="{9DE0B3AB-80A5-4954-9175-03046F3D397D}">
      <dgm:prSet/>
      <dgm:spPr/>
      <dgm:t>
        <a:bodyPr/>
        <a:lstStyle/>
        <a:p>
          <a:endParaRPr lang="en-US"/>
        </a:p>
      </dgm:t>
    </dgm:pt>
    <dgm:pt modelId="{4C6FE05A-5A0B-4D1D-8ED7-132A34DC245B}" type="sibTrans" cxnId="{9DE0B3AB-80A5-4954-9175-03046F3D397D}">
      <dgm:prSet phldrT="7"/>
      <dgm:spPr/>
      <dgm:t>
        <a:bodyPr/>
        <a:lstStyle/>
        <a:p>
          <a:r>
            <a:rPr lang="en-US"/>
            <a:t>7</a:t>
          </a:r>
        </a:p>
      </dgm:t>
    </dgm:pt>
    <dgm:pt modelId="{A7D33027-17B3-4F7F-9F4C-12C53CF3D406}">
      <dgm:prSet/>
      <dgm:spPr/>
      <dgm:t>
        <a:bodyPr/>
        <a:lstStyle/>
        <a:p>
          <a:r>
            <a:rPr lang="en-US"/>
            <a:t>Dimensionality Reduction</a:t>
          </a:r>
        </a:p>
      </dgm:t>
    </dgm:pt>
    <dgm:pt modelId="{E7300D9A-7C95-45E3-869D-15F7F8AF331A}" type="parTrans" cxnId="{9EC09FF5-0399-4BFB-B735-2EB6517887D8}">
      <dgm:prSet/>
      <dgm:spPr/>
      <dgm:t>
        <a:bodyPr/>
        <a:lstStyle/>
        <a:p>
          <a:endParaRPr lang="en-US"/>
        </a:p>
      </dgm:t>
    </dgm:pt>
    <dgm:pt modelId="{77424289-D59A-4DEF-983B-982B5F7056E0}" type="sibTrans" cxnId="{9EC09FF5-0399-4BFB-B735-2EB6517887D8}">
      <dgm:prSet/>
      <dgm:spPr/>
      <dgm:t>
        <a:bodyPr/>
        <a:lstStyle/>
        <a:p>
          <a:endParaRPr lang="en-US"/>
        </a:p>
      </dgm:t>
    </dgm:pt>
    <dgm:pt modelId="{A6AD8F2F-D2EB-4E1F-A4FB-7C77330BA4D8}">
      <dgm:prSet/>
      <dgm:spPr/>
      <dgm:t>
        <a:bodyPr/>
        <a:lstStyle/>
        <a:p>
          <a:r>
            <a:rPr lang="en-US"/>
            <a:t>Apply TruncatedSVD to reduce features from 2,048 to 200 dimensions.</a:t>
          </a:r>
        </a:p>
      </dgm:t>
    </dgm:pt>
    <dgm:pt modelId="{45B620E7-A8B4-4293-9B39-F91B66460A98}" type="parTrans" cxnId="{10B65772-FCC9-4783-8457-6C35B4F45E92}">
      <dgm:prSet/>
      <dgm:spPr/>
      <dgm:t>
        <a:bodyPr/>
        <a:lstStyle/>
        <a:p>
          <a:endParaRPr lang="en-US"/>
        </a:p>
      </dgm:t>
    </dgm:pt>
    <dgm:pt modelId="{BDBA2FD6-3E2A-4E93-AC43-F64F9788DF79}" type="sibTrans" cxnId="{10B65772-FCC9-4783-8457-6C35B4F45E92}">
      <dgm:prSet/>
      <dgm:spPr/>
      <dgm:t>
        <a:bodyPr/>
        <a:lstStyle/>
        <a:p>
          <a:endParaRPr lang="en-US"/>
        </a:p>
      </dgm:t>
    </dgm:pt>
    <dgm:pt modelId="{89B416C3-7717-41A8-8DAA-7B91CBA17EF4}">
      <dgm:prSet/>
      <dgm:spPr/>
      <dgm:t>
        <a:bodyPr/>
        <a:lstStyle/>
        <a:p>
          <a:r>
            <a:rPr lang="en-US"/>
            <a:t>Step 8</a:t>
          </a:r>
        </a:p>
      </dgm:t>
    </dgm:pt>
    <dgm:pt modelId="{C59607CA-54CB-4546-AAEF-401588352788}" type="parTrans" cxnId="{D896693A-6195-4A33-A2E5-611BEBD9F38D}">
      <dgm:prSet/>
      <dgm:spPr/>
      <dgm:t>
        <a:bodyPr/>
        <a:lstStyle/>
        <a:p>
          <a:endParaRPr lang="en-US"/>
        </a:p>
      </dgm:t>
    </dgm:pt>
    <dgm:pt modelId="{5E76E3A2-37AA-4673-A741-360D7F30E59E}" type="sibTrans" cxnId="{D896693A-6195-4A33-A2E5-611BEBD9F38D}">
      <dgm:prSet phldrT="8"/>
      <dgm:spPr/>
      <dgm:t>
        <a:bodyPr/>
        <a:lstStyle/>
        <a:p>
          <a:r>
            <a:rPr lang="en-US"/>
            <a:t>8</a:t>
          </a:r>
        </a:p>
      </dgm:t>
    </dgm:pt>
    <dgm:pt modelId="{4F56CBA0-C1A2-496E-9D7E-07E36A1BB92B}">
      <dgm:prSet/>
      <dgm:spPr/>
      <dgm:t>
        <a:bodyPr/>
        <a:lstStyle/>
        <a:p>
          <a:r>
            <a:rPr lang="en-US"/>
            <a:t>Model Training</a:t>
          </a:r>
        </a:p>
      </dgm:t>
    </dgm:pt>
    <dgm:pt modelId="{BAF5F31B-A6DA-4353-AC28-FEF2B5ECDE39}" type="parTrans" cxnId="{DABAB20B-2B57-4DA8-A88E-C74F83F69F4E}">
      <dgm:prSet/>
      <dgm:spPr/>
      <dgm:t>
        <a:bodyPr/>
        <a:lstStyle/>
        <a:p>
          <a:endParaRPr lang="en-US"/>
        </a:p>
      </dgm:t>
    </dgm:pt>
    <dgm:pt modelId="{A0551BF7-2FF3-4DB6-A75E-95507B5470D8}" type="sibTrans" cxnId="{DABAB20B-2B57-4DA8-A88E-C74F83F69F4E}">
      <dgm:prSet/>
      <dgm:spPr/>
      <dgm:t>
        <a:bodyPr/>
        <a:lstStyle/>
        <a:p>
          <a:endParaRPr lang="en-US"/>
        </a:p>
      </dgm:t>
    </dgm:pt>
    <dgm:pt modelId="{31FF6B3E-2D30-4DEE-A0B0-FF33739E03D0}">
      <dgm:prSet/>
      <dgm:spPr/>
      <dgm:t>
        <a:bodyPr/>
        <a:lstStyle/>
        <a:p>
          <a:r>
            <a:rPr lang="en-US"/>
            <a:t>Train models (Random Forest, Gradient Boosting, XGBoost, NN, CNN) using tuned hyperparameters.</a:t>
          </a:r>
        </a:p>
      </dgm:t>
    </dgm:pt>
    <dgm:pt modelId="{C00554DC-9F07-4F8F-B5C1-5C4C294175AC}" type="parTrans" cxnId="{FD492DFB-0180-4988-A627-A96334A6B6A5}">
      <dgm:prSet/>
      <dgm:spPr/>
      <dgm:t>
        <a:bodyPr/>
        <a:lstStyle/>
        <a:p>
          <a:endParaRPr lang="en-US"/>
        </a:p>
      </dgm:t>
    </dgm:pt>
    <dgm:pt modelId="{6D539C44-2BAC-4D6C-8245-AD18B588603C}" type="sibTrans" cxnId="{FD492DFB-0180-4988-A627-A96334A6B6A5}">
      <dgm:prSet/>
      <dgm:spPr/>
      <dgm:t>
        <a:bodyPr/>
        <a:lstStyle/>
        <a:p>
          <a:endParaRPr lang="en-US"/>
        </a:p>
      </dgm:t>
    </dgm:pt>
    <dgm:pt modelId="{1F064138-7678-4EED-B364-6FF6AEEA68AC}">
      <dgm:prSet/>
      <dgm:spPr/>
      <dgm:t>
        <a:bodyPr/>
        <a:lstStyle/>
        <a:p>
          <a:r>
            <a:rPr lang="en-US"/>
            <a:t>Step 9</a:t>
          </a:r>
        </a:p>
      </dgm:t>
    </dgm:pt>
    <dgm:pt modelId="{AEA5B202-257D-4C15-9F2F-69AD0C7FF414}" type="parTrans" cxnId="{BA1CA847-3F76-4CCC-8340-B9A75DB0647C}">
      <dgm:prSet/>
      <dgm:spPr/>
      <dgm:t>
        <a:bodyPr/>
        <a:lstStyle/>
        <a:p>
          <a:endParaRPr lang="en-US"/>
        </a:p>
      </dgm:t>
    </dgm:pt>
    <dgm:pt modelId="{DD8B82A2-0E2B-44D7-81DD-2E15A7A991CB}" type="sibTrans" cxnId="{BA1CA847-3F76-4CCC-8340-B9A75DB0647C}">
      <dgm:prSet phldrT="9"/>
      <dgm:spPr/>
      <dgm:t>
        <a:bodyPr/>
        <a:lstStyle/>
        <a:p>
          <a:endParaRPr lang="en-US"/>
        </a:p>
      </dgm:t>
    </dgm:pt>
    <dgm:pt modelId="{EF2920A6-523C-48F4-B739-B0578B461E34}">
      <dgm:prSet/>
      <dgm:spPr/>
      <dgm:t>
        <a:bodyPr/>
        <a:lstStyle/>
        <a:p>
          <a:r>
            <a:rPr lang="en-US"/>
            <a:t>Evaluation</a:t>
          </a:r>
        </a:p>
      </dgm:t>
    </dgm:pt>
    <dgm:pt modelId="{54AFF5ED-65A4-45D2-865E-F4B715879A78}" type="parTrans" cxnId="{2D72F6A3-7EF4-43B2-8C97-6A753C17FB20}">
      <dgm:prSet/>
      <dgm:spPr/>
      <dgm:t>
        <a:bodyPr/>
        <a:lstStyle/>
        <a:p>
          <a:endParaRPr lang="en-US"/>
        </a:p>
      </dgm:t>
    </dgm:pt>
    <dgm:pt modelId="{2674C523-8FE7-4F72-9028-568EC5721005}" type="sibTrans" cxnId="{2D72F6A3-7EF4-43B2-8C97-6A753C17FB20}">
      <dgm:prSet/>
      <dgm:spPr/>
      <dgm:t>
        <a:bodyPr/>
        <a:lstStyle/>
        <a:p>
          <a:endParaRPr lang="en-US"/>
        </a:p>
      </dgm:t>
    </dgm:pt>
    <dgm:pt modelId="{D4B51EC6-92E6-4B79-8B3D-91E77C12DEFD}">
      <dgm:prSet/>
      <dgm:spPr/>
      <dgm:t>
        <a:bodyPr/>
        <a:lstStyle/>
        <a:p>
          <a:r>
            <a:rPr lang="en-US"/>
            <a:t>Evaluate models using accuracy, F1 score, precision, and recall.</a:t>
          </a:r>
        </a:p>
      </dgm:t>
    </dgm:pt>
    <dgm:pt modelId="{35023AFC-783B-4D96-B514-11131422B0D3}" type="parTrans" cxnId="{EBFBB8B2-E826-4B7B-B2D9-18978996A3FC}">
      <dgm:prSet/>
      <dgm:spPr/>
      <dgm:t>
        <a:bodyPr/>
        <a:lstStyle/>
        <a:p>
          <a:endParaRPr lang="en-US"/>
        </a:p>
      </dgm:t>
    </dgm:pt>
    <dgm:pt modelId="{A4CC4FD7-E1A5-42C1-ADEE-BA023327B55A}" type="sibTrans" cxnId="{EBFBB8B2-E826-4B7B-B2D9-18978996A3FC}">
      <dgm:prSet/>
      <dgm:spPr/>
      <dgm:t>
        <a:bodyPr/>
        <a:lstStyle/>
        <a:p>
          <a:endParaRPr lang="en-US"/>
        </a:p>
      </dgm:t>
    </dgm:pt>
    <dgm:pt modelId="{3DC0F17C-16B8-954C-9EAC-60810916C497}" type="pres">
      <dgm:prSet presAssocID="{42D3620E-B54C-4364-ACB1-0A84E9BC91E7}" presName="Name0" presStyleCnt="0">
        <dgm:presLayoutVars>
          <dgm:dir/>
          <dgm:resizeHandles val="exact"/>
        </dgm:presLayoutVars>
      </dgm:prSet>
      <dgm:spPr/>
    </dgm:pt>
    <dgm:pt modelId="{21E1221D-B17F-BC49-B260-326D9FEEFA3A}" type="pres">
      <dgm:prSet presAssocID="{A115A163-9D00-46EF-A580-F8B51C1A6C55}" presName="node" presStyleLbl="node1" presStyleIdx="0" presStyleCnt="9">
        <dgm:presLayoutVars>
          <dgm:bulletEnabled val="1"/>
        </dgm:presLayoutVars>
      </dgm:prSet>
      <dgm:spPr/>
    </dgm:pt>
    <dgm:pt modelId="{CAAF9E67-8F76-6146-8FC2-5259BCA76E11}" type="pres">
      <dgm:prSet presAssocID="{9A2BC9D3-EE06-40A4-9768-2FD5545267E6}" presName="sibTrans" presStyleLbl="sibTrans1D1" presStyleIdx="0" presStyleCnt="8"/>
      <dgm:spPr/>
    </dgm:pt>
    <dgm:pt modelId="{8FEC7DF0-7BA3-0243-98A8-F6CFEC3E2E07}" type="pres">
      <dgm:prSet presAssocID="{9A2BC9D3-EE06-40A4-9768-2FD5545267E6}" presName="connectorText" presStyleLbl="sibTrans1D1" presStyleIdx="0" presStyleCnt="8"/>
      <dgm:spPr/>
    </dgm:pt>
    <dgm:pt modelId="{8E17FCB0-869B-AF45-9FAF-688BF3D814FA}" type="pres">
      <dgm:prSet presAssocID="{E2B280A7-52B8-40E2-BD8B-5364818E73AD}" presName="node" presStyleLbl="node1" presStyleIdx="1" presStyleCnt="9">
        <dgm:presLayoutVars>
          <dgm:bulletEnabled val="1"/>
        </dgm:presLayoutVars>
      </dgm:prSet>
      <dgm:spPr/>
    </dgm:pt>
    <dgm:pt modelId="{309837C3-5080-924F-B835-B9487F5FC02F}" type="pres">
      <dgm:prSet presAssocID="{90ED4544-F6E7-47F0-8E12-1640379308D1}" presName="sibTrans" presStyleLbl="sibTrans1D1" presStyleIdx="1" presStyleCnt="8"/>
      <dgm:spPr/>
    </dgm:pt>
    <dgm:pt modelId="{FC22B8CA-88D1-264B-BC50-EC1F2E29313E}" type="pres">
      <dgm:prSet presAssocID="{90ED4544-F6E7-47F0-8E12-1640379308D1}" presName="connectorText" presStyleLbl="sibTrans1D1" presStyleIdx="1" presStyleCnt="8"/>
      <dgm:spPr/>
    </dgm:pt>
    <dgm:pt modelId="{CC4C9DE7-5F2D-3E46-BF03-C7B33B83E41F}" type="pres">
      <dgm:prSet presAssocID="{B5BDEDAF-D8F2-4D5D-9A82-81789BA0045E}" presName="node" presStyleLbl="node1" presStyleIdx="2" presStyleCnt="9">
        <dgm:presLayoutVars>
          <dgm:bulletEnabled val="1"/>
        </dgm:presLayoutVars>
      </dgm:prSet>
      <dgm:spPr/>
    </dgm:pt>
    <dgm:pt modelId="{D8F145FC-BF95-DD49-9E5E-7C4037D20510}" type="pres">
      <dgm:prSet presAssocID="{756F97B3-6811-4F93-8872-5D55A686AA75}" presName="sibTrans" presStyleLbl="sibTrans1D1" presStyleIdx="2" presStyleCnt="8"/>
      <dgm:spPr/>
    </dgm:pt>
    <dgm:pt modelId="{CD24113F-4E60-9A4E-8798-40E6221B54F0}" type="pres">
      <dgm:prSet presAssocID="{756F97B3-6811-4F93-8872-5D55A686AA75}" presName="connectorText" presStyleLbl="sibTrans1D1" presStyleIdx="2" presStyleCnt="8"/>
      <dgm:spPr/>
    </dgm:pt>
    <dgm:pt modelId="{13D8C253-B534-7144-B208-86392A0C44CC}" type="pres">
      <dgm:prSet presAssocID="{B498A9DB-C17C-4B56-8FD2-8D7FE7D2736A}" presName="node" presStyleLbl="node1" presStyleIdx="3" presStyleCnt="9">
        <dgm:presLayoutVars>
          <dgm:bulletEnabled val="1"/>
        </dgm:presLayoutVars>
      </dgm:prSet>
      <dgm:spPr/>
    </dgm:pt>
    <dgm:pt modelId="{4E42D0A0-2886-A84A-86A0-B08EC3AF1BB1}" type="pres">
      <dgm:prSet presAssocID="{320CA603-262C-41B3-B6B7-965C4982A01B}" presName="sibTrans" presStyleLbl="sibTrans1D1" presStyleIdx="3" presStyleCnt="8"/>
      <dgm:spPr/>
    </dgm:pt>
    <dgm:pt modelId="{0A6AE080-0D71-6548-84D6-87C367C42272}" type="pres">
      <dgm:prSet presAssocID="{320CA603-262C-41B3-B6B7-965C4982A01B}" presName="connectorText" presStyleLbl="sibTrans1D1" presStyleIdx="3" presStyleCnt="8"/>
      <dgm:spPr/>
    </dgm:pt>
    <dgm:pt modelId="{566F50C6-DE86-B048-9749-D815EBBA8981}" type="pres">
      <dgm:prSet presAssocID="{E9F05F5F-8413-4D58-9207-56BC980B1A82}" presName="node" presStyleLbl="node1" presStyleIdx="4" presStyleCnt="9">
        <dgm:presLayoutVars>
          <dgm:bulletEnabled val="1"/>
        </dgm:presLayoutVars>
      </dgm:prSet>
      <dgm:spPr/>
    </dgm:pt>
    <dgm:pt modelId="{820860F6-05CD-934C-91C1-29E06959BDD6}" type="pres">
      <dgm:prSet presAssocID="{F6D6DCFD-9343-44F6-A665-F8C80F6D72F5}" presName="sibTrans" presStyleLbl="sibTrans1D1" presStyleIdx="4" presStyleCnt="8"/>
      <dgm:spPr/>
    </dgm:pt>
    <dgm:pt modelId="{981AE841-BF87-2040-9B22-59D8BDF57438}" type="pres">
      <dgm:prSet presAssocID="{F6D6DCFD-9343-44F6-A665-F8C80F6D72F5}" presName="connectorText" presStyleLbl="sibTrans1D1" presStyleIdx="4" presStyleCnt="8"/>
      <dgm:spPr/>
    </dgm:pt>
    <dgm:pt modelId="{C3666AE6-2770-FA42-8A50-849D77DB39BE}" type="pres">
      <dgm:prSet presAssocID="{B9A1674D-AA14-4D56-8179-889BC0077B4A}" presName="node" presStyleLbl="node1" presStyleIdx="5" presStyleCnt="9">
        <dgm:presLayoutVars>
          <dgm:bulletEnabled val="1"/>
        </dgm:presLayoutVars>
      </dgm:prSet>
      <dgm:spPr/>
    </dgm:pt>
    <dgm:pt modelId="{C366CCD5-FEF5-AF4F-84BC-9C574448B627}" type="pres">
      <dgm:prSet presAssocID="{F58E7470-095C-42B7-A122-23FD1FA7538F}" presName="sibTrans" presStyleLbl="sibTrans1D1" presStyleIdx="5" presStyleCnt="8"/>
      <dgm:spPr/>
    </dgm:pt>
    <dgm:pt modelId="{D778315C-EC06-4840-8160-57DA55B57AFA}" type="pres">
      <dgm:prSet presAssocID="{F58E7470-095C-42B7-A122-23FD1FA7538F}" presName="connectorText" presStyleLbl="sibTrans1D1" presStyleIdx="5" presStyleCnt="8"/>
      <dgm:spPr/>
    </dgm:pt>
    <dgm:pt modelId="{C6F8E9B2-77A2-884E-89D3-42AE77162C37}" type="pres">
      <dgm:prSet presAssocID="{6F69C4D3-C4F5-4599-85D2-D389C30CBD0E}" presName="node" presStyleLbl="node1" presStyleIdx="6" presStyleCnt="9">
        <dgm:presLayoutVars>
          <dgm:bulletEnabled val="1"/>
        </dgm:presLayoutVars>
      </dgm:prSet>
      <dgm:spPr/>
    </dgm:pt>
    <dgm:pt modelId="{DDABAB44-B92E-A449-911F-53D444C2CD7B}" type="pres">
      <dgm:prSet presAssocID="{4C6FE05A-5A0B-4D1D-8ED7-132A34DC245B}" presName="sibTrans" presStyleLbl="sibTrans1D1" presStyleIdx="6" presStyleCnt="8"/>
      <dgm:spPr/>
    </dgm:pt>
    <dgm:pt modelId="{0012F07F-2827-984B-8DB5-7B06DC8BA347}" type="pres">
      <dgm:prSet presAssocID="{4C6FE05A-5A0B-4D1D-8ED7-132A34DC245B}" presName="connectorText" presStyleLbl="sibTrans1D1" presStyleIdx="6" presStyleCnt="8"/>
      <dgm:spPr/>
    </dgm:pt>
    <dgm:pt modelId="{69A9B03F-7265-7C43-A70B-FB1437A2EA37}" type="pres">
      <dgm:prSet presAssocID="{89B416C3-7717-41A8-8DAA-7B91CBA17EF4}" presName="node" presStyleLbl="node1" presStyleIdx="7" presStyleCnt="9">
        <dgm:presLayoutVars>
          <dgm:bulletEnabled val="1"/>
        </dgm:presLayoutVars>
      </dgm:prSet>
      <dgm:spPr/>
    </dgm:pt>
    <dgm:pt modelId="{B3A3216B-BAC1-EC4B-891B-AFF76FF584F6}" type="pres">
      <dgm:prSet presAssocID="{5E76E3A2-37AA-4673-A741-360D7F30E59E}" presName="sibTrans" presStyleLbl="sibTrans1D1" presStyleIdx="7" presStyleCnt="8"/>
      <dgm:spPr/>
    </dgm:pt>
    <dgm:pt modelId="{CEC16EA4-58BC-B44F-BB1E-34AB7A4F63E7}" type="pres">
      <dgm:prSet presAssocID="{5E76E3A2-37AA-4673-A741-360D7F30E59E}" presName="connectorText" presStyleLbl="sibTrans1D1" presStyleIdx="7" presStyleCnt="8"/>
      <dgm:spPr/>
    </dgm:pt>
    <dgm:pt modelId="{23B777AB-C796-E44C-B52B-7D390710D089}" type="pres">
      <dgm:prSet presAssocID="{1F064138-7678-4EED-B364-6FF6AEEA68AC}" presName="node" presStyleLbl="node1" presStyleIdx="8" presStyleCnt="9">
        <dgm:presLayoutVars>
          <dgm:bulletEnabled val="1"/>
        </dgm:presLayoutVars>
      </dgm:prSet>
      <dgm:spPr/>
    </dgm:pt>
  </dgm:ptLst>
  <dgm:cxnLst>
    <dgm:cxn modelId="{7B3BC809-7412-46E1-A950-E3CFD7A05AF7}" srcId="{B29746FA-3AEC-40AD-AB4B-EDEA9415AC2E}" destId="{2C841E92-2B12-43D3-81DE-E8A33483870A}" srcOrd="1" destOrd="0" parTransId="{F2DCE31E-4525-4D44-8765-A45C8D3A94E3}" sibTransId="{EEF2659A-95DD-42E1-8C1D-56A89A84137D}"/>
    <dgm:cxn modelId="{DABAB20B-2B57-4DA8-A88E-C74F83F69F4E}" srcId="{89B416C3-7717-41A8-8DAA-7B91CBA17EF4}" destId="{4F56CBA0-C1A2-496E-9D7E-07E36A1BB92B}" srcOrd="0" destOrd="0" parTransId="{BAF5F31B-A6DA-4353-AC28-FEF2B5ECDE39}" sibTransId="{A0551BF7-2FF3-4DB6-A75E-95507B5470D8}"/>
    <dgm:cxn modelId="{548D790E-B546-F94F-8FC0-69C746AA376B}" type="presOf" srcId="{C62985F6-74D0-4557-8559-B1350F85D4B5}" destId="{C3666AE6-2770-FA42-8A50-849D77DB39BE}" srcOrd="0" destOrd="2" presId="urn:microsoft.com/office/officeart/2016/7/layout/RepeatingBendingProcessNew"/>
    <dgm:cxn modelId="{72ABD510-1ECD-4DEF-8A29-84F422F50DC1}" srcId="{42D3620E-B54C-4364-ACB1-0A84E9BC91E7}" destId="{E2B280A7-52B8-40E2-BD8B-5364818E73AD}" srcOrd="1" destOrd="0" parTransId="{6A894D03-1C50-42FB-9993-8FAE524A7EB3}" sibTransId="{90ED4544-F6E7-47F0-8E12-1640379308D1}"/>
    <dgm:cxn modelId="{51C21915-4320-BA4C-A42E-10A6BA66968D}" type="presOf" srcId="{F04CF322-9AD0-42EE-8109-8F83ACFDCF43}" destId="{CC4C9DE7-5F2D-3E46-BF03-C7B33B83E41F}" srcOrd="0" destOrd="2" presId="urn:microsoft.com/office/officeart/2016/7/layout/RepeatingBendingProcessNew"/>
    <dgm:cxn modelId="{9B74C417-8762-431E-ABE7-B30507AE3FC0}" srcId="{42D3620E-B54C-4364-ACB1-0A84E9BC91E7}" destId="{B5BDEDAF-D8F2-4D5D-9A82-81789BA0045E}" srcOrd="2" destOrd="0" parTransId="{E6468940-3DB7-43C6-850E-4C1A5209639B}" sibTransId="{756F97B3-6811-4F93-8872-5D55A686AA75}"/>
    <dgm:cxn modelId="{D615CD1A-92AB-B24B-B670-DA7A3513276B}" type="presOf" srcId="{320CA603-262C-41B3-B6B7-965C4982A01B}" destId="{0A6AE080-0D71-6548-84D6-87C367C42272}" srcOrd="1" destOrd="0" presId="urn:microsoft.com/office/officeart/2016/7/layout/RepeatingBendingProcessNew"/>
    <dgm:cxn modelId="{C0F58235-04F6-40EC-91AC-8EB382F9CC59}" srcId="{B5957065-01CA-480D-9C6C-B825F8A08080}" destId="{0F979C08-5AAB-464D-B951-26C97C127877}" srcOrd="0" destOrd="0" parTransId="{345C0714-2B46-47B6-93DA-637D41341C26}" sibTransId="{1529894D-BD93-4D3D-A4EF-80B5F41194A1}"/>
    <dgm:cxn modelId="{F94CF737-1BB7-C142-AB88-2ADB3C2624BC}" type="presOf" srcId="{0C63038B-ADE4-49AD-86D9-09C38F76F55D}" destId="{566F50C6-DE86-B048-9749-D815EBBA8981}" srcOrd="0" destOrd="2" presId="urn:microsoft.com/office/officeart/2016/7/layout/RepeatingBendingProcessNew"/>
    <dgm:cxn modelId="{734D1B38-5252-4E25-BA9C-F6B8281C30F0}" srcId="{E9F05F5F-8413-4D58-9207-56BC980B1A82}" destId="{5CAD31A8-6BA4-42BD-8BE1-12A8981C4896}" srcOrd="0" destOrd="0" parTransId="{D0BBD321-1AEF-47EB-AAFE-524410D694CD}" sibTransId="{A0B33AE8-8165-4F23-B0EA-69CC4D877289}"/>
    <dgm:cxn modelId="{D896693A-6195-4A33-A2E5-611BEBD9F38D}" srcId="{42D3620E-B54C-4364-ACB1-0A84E9BC91E7}" destId="{89B416C3-7717-41A8-8DAA-7B91CBA17EF4}" srcOrd="7" destOrd="0" parTransId="{C59607CA-54CB-4546-AAEF-401588352788}" sibTransId="{5E76E3A2-37AA-4673-A741-360D7F30E59E}"/>
    <dgm:cxn modelId="{CFF9013C-7CB1-4699-AF89-E594BB670242}" srcId="{5CAD31A8-6BA4-42BD-8BE1-12A8981C4896}" destId="{0C63038B-ADE4-49AD-86D9-09C38F76F55D}" srcOrd="0" destOrd="0" parTransId="{1C65AC64-DB06-41B1-A7B3-16DC730451D8}" sibTransId="{C278A10F-FE96-441C-A566-7EC88077EA59}"/>
    <dgm:cxn modelId="{AEDE273F-0EA4-634C-A7FC-39A07E1B9524}" type="presOf" srcId="{B5957065-01CA-480D-9C6C-B825F8A08080}" destId="{8E17FCB0-869B-AF45-9FAF-688BF3D814FA}" srcOrd="0" destOrd="1" presId="urn:microsoft.com/office/officeart/2016/7/layout/RepeatingBendingProcessNew"/>
    <dgm:cxn modelId="{E5836E40-6337-E040-9C46-CFB4BFCDECA3}" type="presOf" srcId="{F6D6DCFD-9343-44F6-A665-F8C80F6D72F5}" destId="{820860F6-05CD-934C-91C1-29E06959BDD6}" srcOrd="0" destOrd="0" presId="urn:microsoft.com/office/officeart/2016/7/layout/RepeatingBendingProcessNew"/>
    <dgm:cxn modelId="{68B5A643-CECC-46DB-BA8A-D3AAF71BA88D}" srcId="{42D3620E-B54C-4364-ACB1-0A84E9BC91E7}" destId="{B9A1674D-AA14-4D56-8179-889BC0077B4A}" srcOrd="5" destOrd="0" parTransId="{A8F2A7C6-6E6F-4056-8AAC-ABCE164105E8}" sibTransId="{F58E7470-095C-42B7-A122-23FD1FA7538F}"/>
    <dgm:cxn modelId="{3FDFE543-2048-40A1-9C85-C9FB553FAD63}" srcId="{42D3620E-B54C-4364-ACB1-0A84E9BC91E7}" destId="{A115A163-9D00-46EF-A580-F8B51C1A6C55}" srcOrd="0" destOrd="0" parTransId="{2D3B8C81-EE3E-4ACB-99AE-5DD2AA843815}" sibTransId="{9A2BC9D3-EE06-40A4-9768-2FD5545267E6}"/>
    <dgm:cxn modelId="{BA1CA847-3F76-4CCC-8340-B9A75DB0647C}" srcId="{42D3620E-B54C-4364-ACB1-0A84E9BC91E7}" destId="{1F064138-7678-4EED-B364-6FF6AEEA68AC}" srcOrd="8" destOrd="0" parTransId="{AEA5B202-257D-4C15-9F2F-69AD0C7FF414}" sibTransId="{DD8B82A2-0E2B-44D7-81DD-2E15A7A991CB}"/>
    <dgm:cxn modelId="{8D901B48-810C-F543-AA71-85B9B8E23A2D}" type="presOf" srcId="{83D5EC3C-C824-4779-8376-DCA3BBC15119}" destId="{21E1221D-B17F-BC49-B260-326D9FEEFA3A}" srcOrd="0" destOrd="2" presId="urn:microsoft.com/office/officeart/2016/7/layout/RepeatingBendingProcessNew"/>
    <dgm:cxn modelId="{0D37F54A-FB23-7141-A25F-C0DAB615760A}" type="presOf" srcId="{90ED4544-F6E7-47F0-8E12-1640379308D1}" destId="{309837C3-5080-924F-B835-B9487F5FC02F}" srcOrd="0" destOrd="0" presId="urn:microsoft.com/office/officeart/2016/7/layout/RepeatingBendingProcessNew"/>
    <dgm:cxn modelId="{56D8B64E-FD8C-7242-9DEF-728FD518ED31}" type="presOf" srcId="{756F97B3-6811-4F93-8872-5D55A686AA75}" destId="{D8F145FC-BF95-DD49-9E5E-7C4037D20510}" srcOrd="0" destOrd="0" presId="urn:microsoft.com/office/officeart/2016/7/layout/RepeatingBendingProcessNew"/>
    <dgm:cxn modelId="{80588352-5DB3-F541-90A0-669BB3B1E022}" type="presOf" srcId="{4C6FE05A-5A0B-4D1D-8ED7-132A34DC245B}" destId="{0012F07F-2827-984B-8DB5-7B06DC8BA347}" srcOrd="1" destOrd="0" presId="urn:microsoft.com/office/officeart/2016/7/layout/RepeatingBendingProcessNew"/>
    <dgm:cxn modelId="{56EEFA59-3DBC-F44A-A857-B279ED9E422A}" type="presOf" srcId="{5E76E3A2-37AA-4673-A741-360D7F30E59E}" destId="{B3A3216B-BAC1-EC4B-891B-AFF76FF584F6}" srcOrd="0" destOrd="0" presId="urn:microsoft.com/office/officeart/2016/7/layout/RepeatingBendingProcessNew"/>
    <dgm:cxn modelId="{819B6F5B-327D-459B-A69A-1D1EF42C40AC}" srcId="{E2B280A7-52B8-40E2-BD8B-5364818E73AD}" destId="{B5957065-01CA-480D-9C6C-B825F8A08080}" srcOrd="0" destOrd="0" parTransId="{9379B867-4E87-4EE5-BCDA-9125239FC737}" sibTransId="{D3C83363-2217-434D-9360-EF7F10E16998}"/>
    <dgm:cxn modelId="{9EBD795B-24A4-BC4C-9B9C-F1ED2818C78E}" type="presOf" srcId="{E7FAFE17-9A7E-4038-9DD1-6403D703D67E}" destId="{CC4C9DE7-5F2D-3E46-BF03-C7B33B83E41F}" srcOrd="0" destOrd="1" presId="urn:microsoft.com/office/officeart/2016/7/layout/RepeatingBendingProcessNew"/>
    <dgm:cxn modelId="{6B9A4C60-B52D-D04A-9C8D-9B052594D7CB}" type="presOf" srcId="{5E76E3A2-37AA-4673-A741-360D7F30E59E}" destId="{CEC16EA4-58BC-B44F-BB1E-34AB7A4F63E7}" srcOrd="1" destOrd="0" presId="urn:microsoft.com/office/officeart/2016/7/layout/RepeatingBendingProcessNew"/>
    <dgm:cxn modelId="{400EDA60-81F1-AC47-A647-314E63E41F8E}" type="presOf" srcId="{A6AD8F2F-D2EB-4E1F-A4FB-7C77330BA4D8}" destId="{C6F8E9B2-77A2-884E-89D3-42AE77162C37}" srcOrd="0" destOrd="2" presId="urn:microsoft.com/office/officeart/2016/7/layout/RepeatingBendingProcessNew"/>
    <dgm:cxn modelId="{4CE85E65-9A86-034D-9523-9E80F761A8EF}" type="presOf" srcId="{F58E7470-095C-42B7-A122-23FD1FA7538F}" destId="{D778315C-EC06-4840-8160-57DA55B57AFA}" srcOrd="1" destOrd="0" presId="urn:microsoft.com/office/officeart/2016/7/layout/RepeatingBendingProcessNew"/>
    <dgm:cxn modelId="{FFB6B668-4D9F-3A49-B528-0711EB6A23C0}" type="presOf" srcId="{E34DAC45-7688-4BC3-A660-1A14B912CE16}" destId="{13D8C253-B534-7144-B208-86392A0C44CC}" srcOrd="0" destOrd="1" presId="urn:microsoft.com/office/officeart/2016/7/layout/RepeatingBendingProcessNew"/>
    <dgm:cxn modelId="{8B7FBC68-F54C-1944-95B4-1086ADD833D9}" type="presOf" srcId="{950C46D7-B247-4B68-9F69-3D2B285423EA}" destId="{C3666AE6-2770-FA42-8A50-849D77DB39BE}" srcOrd="0" destOrd="1" presId="urn:microsoft.com/office/officeart/2016/7/layout/RepeatingBendingProcessNew"/>
    <dgm:cxn modelId="{AB1ECC68-E13D-46BC-8E84-8958AF605A79}" srcId="{B9A1674D-AA14-4D56-8179-889BC0077B4A}" destId="{950C46D7-B247-4B68-9F69-3D2B285423EA}" srcOrd="0" destOrd="0" parTransId="{2029F3C4-49E5-4FCF-A3AF-5C19EA39DD20}" sibTransId="{EBA9BDA9-B400-4BFE-8EE0-48A8268F3894}"/>
    <dgm:cxn modelId="{6BCA2872-A285-4940-B25F-60FFD4D21F09}" srcId="{B498A9DB-C17C-4B56-8FD2-8D7FE7D2736A}" destId="{E34DAC45-7688-4BC3-A660-1A14B912CE16}" srcOrd="0" destOrd="0" parTransId="{80C73EEE-EF0B-4868-A3E8-C14A9CCEE880}" sibTransId="{C5C37EB8-0F20-4EE7-8048-1FBCE03502AB}"/>
    <dgm:cxn modelId="{10B65772-FCC9-4783-8457-6C35B4F45E92}" srcId="{A7D33027-17B3-4F7F-9F4C-12C53CF3D406}" destId="{A6AD8F2F-D2EB-4E1F-A4FB-7C77330BA4D8}" srcOrd="0" destOrd="0" parTransId="{45B620E7-A8B4-4293-9B39-F91B66460A98}" sibTransId="{BDBA2FD6-3E2A-4E93-AC43-F64F9788DF79}"/>
    <dgm:cxn modelId="{876CDF74-C494-4BC3-8E8F-7953EA2FFAC8}" srcId="{42D3620E-B54C-4364-ACB1-0A84E9BC91E7}" destId="{E9F05F5F-8413-4D58-9207-56BC980B1A82}" srcOrd="4" destOrd="0" parTransId="{DBF197EA-ACEA-45FA-86B0-B486DF3E1A64}" sibTransId="{F6D6DCFD-9343-44F6-A665-F8C80F6D72F5}"/>
    <dgm:cxn modelId="{DF245B78-B99A-834F-BDDD-7CC652F64463}" type="presOf" srcId="{756F97B3-6811-4F93-8872-5D55A686AA75}" destId="{CD24113F-4E60-9A4E-8798-40E6221B54F0}" srcOrd="1" destOrd="0" presId="urn:microsoft.com/office/officeart/2016/7/layout/RepeatingBendingProcessNew"/>
    <dgm:cxn modelId="{25937D78-763A-BA40-81F9-C87E250FBC97}" type="presOf" srcId="{A115A163-9D00-46EF-A580-F8B51C1A6C55}" destId="{21E1221D-B17F-BC49-B260-326D9FEEFA3A}" srcOrd="0" destOrd="0" presId="urn:microsoft.com/office/officeart/2016/7/layout/RepeatingBendingProcessNew"/>
    <dgm:cxn modelId="{E06EB280-752B-0946-8004-DB5116EB5BA5}" type="presOf" srcId="{89B416C3-7717-41A8-8DAA-7B91CBA17EF4}" destId="{69A9B03F-7265-7C43-A70B-FB1437A2EA37}" srcOrd="0" destOrd="0" presId="urn:microsoft.com/office/officeart/2016/7/layout/RepeatingBendingProcessNew"/>
    <dgm:cxn modelId="{FC6AAE87-D8FD-414B-A8BB-E75A74411BBC}" srcId="{B29746FA-3AEC-40AD-AB4B-EDEA9415AC2E}" destId="{83D5EC3C-C824-4779-8376-DCA3BBC15119}" srcOrd="0" destOrd="0" parTransId="{67790FE7-4228-4484-94E8-012808CDE44C}" sibTransId="{11234134-966E-4C59-A917-2AB4BE6F47C7}"/>
    <dgm:cxn modelId="{17B7098B-9A6D-4A4A-91C7-1AD923DE1DF1}" srcId="{E7FAFE17-9A7E-4038-9DD1-6403D703D67E}" destId="{F04CF322-9AD0-42EE-8109-8F83ACFDCF43}" srcOrd="0" destOrd="0" parTransId="{ABDED0B1-9281-4179-A9BF-FA825CFC5C2D}" sibTransId="{B2297EBE-A1CB-4ACC-A27E-40FC6260F965}"/>
    <dgm:cxn modelId="{C8B7998B-75F7-5043-A11F-6DB8FAC503CC}" type="presOf" srcId="{B9A1674D-AA14-4D56-8179-889BC0077B4A}" destId="{C3666AE6-2770-FA42-8A50-849D77DB39BE}" srcOrd="0" destOrd="0" presId="urn:microsoft.com/office/officeart/2016/7/layout/RepeatingBendingProcessNew"/>
    <dgm:cxn modelId="{B5CE7E8C-0D5A-B640-AF1B-FAAE2A4B1CFA}" type="presOf" srcId="{0F979C08-5AAB-464D-B951-26C97C127877}" destId="{8E17FCB0-869B-AF45-9FAF-688BF3D814FA}" srcOrd="0" destOrd="2" presId="urn:microsoft.com/office/officeart/2016/7/layout/RepeatingBendingProcessNew"/>
    <dgm:cxn modelId="{8461198D-EA94-3D4D-BE8F-5CD27DD01EEE}" type="presOf" srcId="{5CAD31A8-6BA4-42BD-8BE1-12A8981C4896}" destId="{566F50C6-DE86-B048-9749-D815EBBA8981}" srcOrd="0" destOrd="1" presId="urn:microsoft.com/office/officeart/2016/7/layout/RepeatingBendingProcessNew"/>
    <dgm:cxn modelId="{62442C95-BA00-1B4F-AF5F-0A214B2D3768}" type="presOf" srcId="{EF2920A6-523C-48F4-B739-B0578B461E34}" destId="{23B777AB-C796-E44C-B52B-7D390710D089}" srcOrd="0" destOrd="1" presId="urn:microsoft.com/office/officeart/2016/7/layout/RepeatingBendingProcessNew"/>
    <dgm:cxn modelId="{3B2BFF95-429E-104E-9378-E6327A6790D3}" type="presOf" srcId="{D4B51EC6-92E6-4B79-8B3D-91E77C12DEFD}" destId="{23B777AB-C796-E44C-B52B-7D390710D089}" srcOrd="0" destOrd="2" presId="urn:microsoft.com/office/officeart/2016/7/layout/RepeatingBendingProcessNew"/>
    <dgm:cxn modelId="{1029D89B-A63B-1F43-AB56-625DAB516D5D}" type="presOf" srcId="{2C841E92-2B12-43D3-81DE-E8A33483870A}" destId="{21E1221D-B17F-BC49-B260-326D9FEEFA3A}" srcOrd="0" destOrd="3" presId="urn:microsoft.com/office/officeart/2016/7/layout/RepeatingBendingProcessNew"/>
    <dgm:cxn modelId="{5C7250A2-B5F2-430F-AE14-D9C02A6198CB}" srcId="{E34DAC45-7688-4BC3-A660-1A14B912CE16}" destId="{C84CD107-7E94-4C63-970D-942F17A1BDAD}" srcOrd="0" destOrd="0" parTransId="{BFA81EE1-F4A2-45A6-843B-B84A6EB81779}" sibTransId="{D78454A2-B286-4D44-9361-6C44825F054D}"/>
    <dgm:cxn modelId="{2D72F6A3-7EF4-43B2-8C97-6A753C17FB20}" srcId="{1F064138-7678-4EED-B364-6FF6AEEA68AC}" destId="{EF2920A6-523C-48F4-B739-B0578B461E34}" srcOrd="0" destOrd="0" parTransId="{54AFF5ED-65A4-45D2-865E-F4B715879A78}" sibTransId="{2674C523-8FE7-4F72-9028-568EC5721005}"/>
    <dgm:cxn modelId="{9DE0B3AB-80A5-4954-9175-03046F3D397D}" srcId="{42D3620E-B54C-4364-ACB1-0A84E9BC91E7}" destId="{6F69C4D3-C4F5-4599-85D2-D389C30CBD0E}" srcOrd="6" destOrd="0" parTransId="{432C965C-EBFD-4985-8826-9D051B7BB823}" sibTransId="{4C6FE05A-5A0B-4D1D-8ED7-132A34DC245B}"/>
    <dgm:cxn modelId="{C4F201AC-FE63-3449-BC13-6BEEE21B2A34}" type="presOf" srcId="{C84CD107-7E94-4C63-970D-942F17A1BDAD}" destId="{13D8C253-B534-7144-B208-86392A0C44CC}" srcOrd="0" destOrd="2" presId="urn:microsoft.com/office/officeart/2016/7/layout/RepeatingBendingProcessNew"/>
    <dgm:cxn modelId="{667123AF-0F1A-4129-AAF4-D178584562B1}" srcId="{A115A163-9D00-46EF-A580-F8B51C1A6C55}" destId="{B29746FA-3AEC-40AD-AB4B-EDEA9415AC2E}" srcOrd="0" destOrd="0" parTransId="{C3697F58-5484-4252-8E7C-F630302CF4CF}" sibTransId="{B79C0869-E490-49D8-A5A4-C5AD4EB8FB34}"/>
    <dgm:cxn modelId="{F01B86AF-096E-C64C-99D5-7A10AEA554AF}" type="presOf" srcId="{320CA603-262C-41B3-B6B7-965C4982A01B}" destId="{4E42D0A0-2886-A84A-86A0-B08EC3AF1BB1}" srcOrd="0" destOrd="0" presId="urn:microsoft.com/office/officeart/2016/7/layout/RepeatingBendingProcessNew"/>
    <dgm:cxn modelId="{EBFBB8B2-E826-4B7B-B2D9-18978996A3FC}" srcId="{EF2920A6-523C-48F4-B739-B0578B461E34}" destId="{D4B51EC6-92E6-4B79-8B3D-91E77C12DEFD}" srcOrd="0" destOrd="0" parTransId="{35023AFC-783B-4D96-B514-11131422B0D3}" sibTransId="{A4CC4FD7-E1A5-42C1-ADEE-BA023327B55A}"/>
    <dgm:cxn modelId="{7241B5B6-B2E6-40AA-91FD-8368AEAD3FA4}" srcId="{950C46D7-B247-4B68-9F69-3D2B285423EA}" destId="{C62985F6-74D0-4557-8559-B1350F85D4B5}" srcOrd="0" destOrd="0" parTransId="{76CFB85F-6313-4B1F-9E65-25027B998960}" sibTransId="{C1C5A75E-A160-44F8-8E0F-D9FB5DCCEBB5}"/>
    <dgm:cxn modelId="{EAEB58B9-D3F5-9140-84D7-42DD4D4591DC}" type="presOf" srcId="{E9F05F5F-8413-4D58-9207-56BC980B1A82}" destId="{566F50C6-DE86-B048-9749-D815EBBA8981}" srcOrd="0" destOrd="0" presId="urn:microsoft.com/office/officeart/2016/7/layout/RepeatingBendingProcessNew"/>
    <dgm:cxn modelId="{C2D9C9B9-6274-114E-949F-28A65DE767AC}" type="presOf" srcId="{31FF6B3E-2D30-4DEE-A0B0-FF33739E03D0}" destId="{69A9B03F-7265-7C43-A70B-FB1437A2EA37}" srcOrd="0" destOrd="2" presId="urn:microsoft.com/office/officeart/2016/7/layout/RepeatingBendingProcessNew"/>
    <dgm:cxn modelId="{922EB5BA-6636-F249-B79A-79E8DBD53730}" type="presOf" srcId="{F6D6DCFD-9343-44F6-A665-F8C80F6D72F5}" destId="{981AE841-BF87-2040-9B22-59D8BDF57438}" srcOrd="1" destOrd="0" presId="urn:microsoft.com/office/officeart/2016/7/layout/RepeatingBendingProcessNew"/>
    <dgm:cxn modelId="{5B993FBD-BCBA-774B-9BFC-1B5FF0172C09}" type="presOf" srcId="{B498A9DB-C17C-4B56-8FD2-8D7FE7D2736A}" destId="{13D8C253-B534-7144-B208-86392A0C44CC}" srcOrd="0" destOrd="0" presId="urn:microsoft.com/office/officeart/2016/7/layout/RepeatingBendingProcessNew"/>
    <dgm:cxn modelId="{D994EBC7-D0E6-CB41-9E1F-7CE3F26DCF3F}" type="presOf" srcId="{B5BDEDAF-D8F2-4D5D-9A82-81789BA0045E}" destId="{CC4C9DE7-5F2D-3E46-BF03-C7B33B83E41F}" srcOrd="0" destOrd="0" presId="urn:microsoft.com/office/officeart/2016/7/layout/RepeatingBendingProcessNew"/>
    <dgm:cxn modelId="{E7F8FFC7-1363-7D46-9519-DD0E3C6DC3AD}" type="presOf" srcId="{9A2BC9D3-EE06-40A4-9768-2FD5545267E6}" destId="{CAAF9E67-8F76-6146-8FC2-5259BCA76E11}" srcOrd="0" destOrd="0" presId="urn:microsoft.com/office/officeart/2016/7/layout/RepeatingBendingProcessNew"/>
    <dgm:cxn modelId="{4F7A11CC-7FDF-DB48-9DB9-4CFA4A1A09CC}" type="presOf" srcId="{A7D33027-17B3-4F7F-9F4C-12C53CF3D406}" destId="{C6F8E9B2-77A2-884E-89D3-42AE77162C37}" srcOrd="0" destOrd="1" presId="urn:microsoft.com/office/officeart/2016/7/layout/RepeatingBendingProcessNew"/>
    <dgm:cxn modelId="{0CA684CC-040C-134E-ABC2-637CD7C2BE26}" type="presOf" srcId="{B29746FA-3AEC-40AD-AB4B-EDEA9415AC2E}" destId="{21E1221D-B17F-BC49-B260-326D9FEEFA3A}" srcOrd="0" destOrd="1" presId="urn:microsoft.com/office/officeart/2016/7/layout/RepeatingBendingProcessNew"/>
    <dgm:cxn modelId="{981252CF-0304-2E42-A3AE-CAC65E4398D4}" type="presOf" srcId="{F58E7470-095C-42B7-A122-23FD1FA7538F}" destId="{C366CCD5-FEF5-AF4F-84BC-9C574448B627}" srcOrd="0" destOrd="0" presId="urn:microsoft.com/office/officeart/2016/7/layout/RepeatingBendingProcessNew"/>
    <dgm:cxn modelId="{6476BBD2-9E12-42DB-845E-F2B84C7EFBC0}" srcId="{B5BDEDAF-D8F2-4D5D-9A82-81789BA0045E}" destId="{E7FAFE17-9A7E-4038-9DD1-6403D703D67E}" srcOrd="0" destOrd="0" parTransId="{95BE735B-3948-4F36-A8A4-9E5E0A013747}" sibTransId="{DC3EFE79-AC47-4604-92E0-8AB49726B2B7}"/>
    <dgm:cxn modelId="{73217DD6-F887-FA46-AA16-53AFC88EC43E}" type="presOf" srcId="{4F56CBA0-C1A2-496E-9D7E-07E36A1BB92B}" destId="{69A9B03F-7265-7C43-A70B-FB1437A2EA37}" srcOrd="0" destOrd="1" presId="urn:microsoft.com/office/officeart/2016/7/layout/RepeatingBendingProcessNew"/>
    <dgm:cxn modelId="{312EFFDE-BE3D-B749-81A3-7ED02DE44341}" type="presOf" srcId="{E2B280A7-52B8-40E2-BD8B-5364818E73AD}" destId="{8E17FCB0-869B-AF45-9FAF-688BF3D814FA}" srcOrd="0" destOrd="0" presId="urn:microsoft.com/office/officeart/2016/7/layout/RepeatingBendingProcessNew"/>
    <dgm:cxn modelId="{D0B297E0-4A2D-3549-BE65-688C0505805B}" type="presOf" srcId="{42D3620E-B54C-4364-ACB1-0A84E9BC91E7}" destId="{3DC0F17C-16B8-954C-9EAC-60810916C497}" srcOrd="0" destOrd="0" presId="urn:microsoft.com/office/officeart/2016/7/layout/RepeatingBendingProcessNew"/>
    <dgm:cxn modelId="{3CD26FE9-B7D3-9444-8F99-93EE0810E3E8}" type="presOf" srcId="{1F064138-7678-4EED-B364-6FF6AEEA68AC}" destId="{23B777AB-C796-E44C-B52B-7D390710D089}" srcOrd="0" destOrd="0" presId="urn:microsoft.com/office/officeart/2016/7/layout/RepeatingBendingProcessNew"/>
    <dgm:cxn modelId="{67B61FF1-C9FC-45E6-B27B-852FF432622E}" srcId="{42D3620E-B54C-4364-ACB1-0A84E9BC91E7}" destId="{B498A9DB-C17C-4B56-8FD2-8D7FE7D2736A}" srcOrd="3" destOrd="0" parTransId="{EF916B71-BAB3-47FF-97F6-6F1CA84CB24D}" sibTransId="{320CA603-262C-41B3-B6B7-965C4982A01B}"/>
    <dgm:cxn modelId="{9FA741F4-5228-FC40-A883-79757975A600}" type="presOf" srcId="{6F69C4D3-C4F5-4599-85D2-D389C30CBD0E}" destId="{C6F8E9B2-77A2-884E-89D3-42AE77162C37}" srcOrd="0" destOrd="0" presId="urn:microsoft.com/office/officeart/2016/7/layout/RepeatingBendingProcessNew"/>
    <dgm:cxn modelId="{08E26DF4-0243-2748-961E-F142A8517671}" type="presOf" srcId="{9A2BC9D3-EE06-40A4-9768-2FD5545267E6}" destId="{8FEC7DF0-7BA3-0243-98A8-F6CFEC3E2E07}" srcOrd="1" destOrd="0" presId="urn:microsoft.com/office/officeart/2016/7/layout/RepeatingBendingProcessNew"/>
    <dgm:cxn modelId="{9EC09FF5-0399-4BFB-B735-2EB6517887D8}" srcId="{6F69C4D3-C4F5-4599-85D2-D389C30CBD0E}" destId="{A7D33027-17B3-4F7F-9F4C-12C53CF3D406}" srcOrd="0" destOrd="0" parTransId="{E7300D9A-7C95-45E3-869D-15F7F8AF331A}" sibTransId="{77424289-D59A-4DEF-983B-982B5F7056E0}"/>
    <dgm:cxn modelId="{E353EAF7-8DB5-CB49-AEC4-C0671E0ECA3C}" type="presOf" srcId="{4C6FE05A-5A0B-4D1D-8ED7-132A34DC245B}" destId="{DDABAB44-B92E-A449-911F-53D444C2CD7B}" srcOrd="0" destOrd="0" presId="urn:microsoft.com/office/officeart/2016/7/layout/RepeatingBendingProcessNew"/>
    <dgm:cxn modelId="{AC3010F8-BC5C-3342-BE0D-C887395489CE}" type="presOf" srcId="{90ED4544-F6E7-47F0-8E12-1640379308D1}" destId="{FC22B8CA-88D1-264B-BC50-EC1F2E29313E}" srcOrd="1" destOrd="0" presId="urn:microsoft.com/office/officeart/2016/7/layout/RepeatingBendingProcessNew"/>
    <dgm:cxn modelId="{FD492DFB-0180-4988-A627-A96334A6B6A5}" srcId="{4F56CBA0-C1A2-496E-9D7E-07E36A1BB92B}" destId="{31FF6B3E-2D30-4DEE-A0B0-FF33739E03D0}" srcOrd="0" destOrd="0" parTransId="{C00554DC-9F07-4F8F-B5C1-5C4C294175AC}" sibTransId="{6D539C44-2BAC-4D6C-8245-AD18B588603C}"/>
    <dgm:cxn modelId="{4C3B47A0-D5AB-3B4C-83C7-D0F52047745A}" type="presParOf" srcId="{3DC0F17C-16B8-954C-9EAC-60810916C497}" destId="{21E1221D-B17F-BC49-B260-326D9FEEFA3A}" srcOrd="0" destOrd="0" presId="urn:microsoft.com/office/officeart/2016/7/layout/RepeatingBendingProcessNew"/>
    <dgm:cxn modelId="{99E2CA31-3152-CF4C-9F45-154FFBA9D0DA}" type="presParOf" srcId="{3DC0F17C-16B8-954C-9EAC-60810916C497}" destId="{CAAF9E67-8F76-6146-8FC2-5259BCA76E11}" srcOrd="1" destOrd="0" presId="urn:microsoft.com/office/officeart/2016/7/layout/RepeatingBendingProcessNew"/>
    <dgm:cxn modelId="{76119178-F6F2-DD4C-85DE-5480F79DCC5B}" type="presParOf" srcId="{CAAF9E67-8F76-6146-8FC2-5259BCA76E11}" destId="{8FEC7DF0-7BA3-0243-98A8-F6CFEC3E2E07}" srcOrd="0" destOrd="0" presId="urn:microsoft.com/office/officeart/2016/7/layout/RepeatingBendingProcessNew"/>
    <dgm:cxn modelId="{0D8C2F8F-AE56-DE4C-A7B5-7C365BAE4D6C}" type="presParOf" srcId="{3DC0F17C-16B8-954C-9EAC-60810916C497}" destId="{8E17FCB0-869B-AF45-9FAF-688BF3D814FA}" srcOrd="2" destOrd="0" presId="urn:microsoft.com/office/officeart/2016/7/layout/RepeatingBendingProcessNew"/>
    <dgm:cxn modelId="{49EEF5C0-2894-6941-84ED-D4EA6B3BCC52}" type="presParOf" srcId="{3DC0F17C-16B8-954C-9EAC-60810916C497}" destId="{309837C3-5080-924F-B835-B9487F5FC02F}" srcOrd="3" destOrd="0" presId="urn:microsoft.com/office/officeart/2016/7/layout/RepeatingBendingProcessNew"/>
    <dgm:cxn modelId="{AFF6F9D7-4F40-C546-BDDD-718ACC464B4F}" type="presParOf" srcId="{309837C3-5080-924F-B835-B9487F5FC02F}" destId="{FC22B8CA-88D1-264B-BC50-EC1F2E29313E}" srcOrd="0" destOrd="0" presId="urn:microsoft.com/office/officeart/2016/7/layout/RepeatingBendingProcessNew"/>
    <dgm:cxn modelId="{13A543F5-560A-9149-9DD6-30E876788E48}" type="presParOf" srcId="{3DC0F17C-16B8-954C-9EAC-60810916C497}" destId="{CC4C9DE7-5F2D-3E46-BF03-C7B33B83E41F}" srcOrd="4" destOrd="0" presId="urn:microsoft.com/office/officeart/2016/7/layout/RepeatingBendingProcessNew"/>
    <dgm:cxn modelId="{051C5040-83B2-ED44-AEB1-785FFB7821E8}" type="presParOf" srcId="{3DC0F17C-16B8-954C-9EAC-60810916C497}" destId="{D8F145FC-BF95-DD49-9E5E-7C4037D20510}" srcOrd="5" destOrd="0" presId="urn:microsoft.com/office/officeart/2016/7/layout/RepeatingBendingProcessNew"/>
    <dgm:cxn modelId="{704DFBB6-2F5F-884C-B4D6-C9F2EBF29857}" type="presParOf" srcId="{D8F145FC-BF95-DD49-9E5E-7C4037D20510}" destId="{CD24113F-4E60-9A4E-8798-40E6221B54F0}" srcOrd="0" destOrd="0" presId="urn:microsoft.com/office/officeart/2016/7/layout/RepeatingBendingProcessNew"/>
    <dgm:cxn modelId="{88D48BFE-27B1-0644-BDBC-E7C1333E9FDE}" type="presParOf" srcId="{3DC0F17C-16B8-954C-9EAC-60810916C497}" destId="{13D8C253-B534-7144-B208-86392A0C44CC}" srcOrd="6" destOrd="0" presId="urn:microsoft.com/office/officeart/2016/7/layout/RepeatingBendingProcessNew"/>
    <dgm:cxn modelId="{91677A8C-DC6E-9243-816F-CF74AD7F88BB}" type="presParOf" srcId="{3DC0F17C-16B8-954C-9EAC-60810916C497}" destId="{4E42D0A0-2886-A84A-86A0-B08EC3AF1BB1}" srcOrd="7" destOrd="0" presId="urn:microsoft.com/office/officeart/2016/7/layout/RepeatingBendingProcessNew"/>
    <dgm:cxn modelId="{EB89EE43-5DBE-9E4C-AF83-8E45677B9FA5}" type="presParOf" srcId="{4E42D0A0-2886-A84A-86A0-B08EC3AF1BB1}" destId="{0A6AE080-0D71-6548-84D6-87C367C42272}" srcOrd="0" destOrd="0" presId="urn:microsoft.com/office/officeart/2016/7/layout/RepeatingBendingProcessNew"/>
    <dgm:cxn modelId="{57C455B1-0AFE-484D-BBDC-5685060F01CF}" type="presParOf" srcId="{3DC0F17C-16B8-954C-9EAC-60810916C497}" destId="{566F50C6-DE86-B048-9749-D815EBBA8981}" srcOrd="8" destOrd="0" presId="urn:microsoft.com/office/officeart/2016/7/layout/RepeatingBendingProcessNew"/>
    <dgm:cxn modelId="{55457F89-95EE-EE4D-965A-DE0826194C47}" type="presParOf" srcId="{3DC0F17C-16B8-954C-9EAC-60810916C497}" destId="{820860F6-05CD-934C-91C1-29E06959BDD6}" srcOrd="9" destOrd="0" presId="urn:microsoft.com/office/officeart/2016/7/layout/RepeatingBendingProcessNew"/>
    <dgm:cxn modelId="{A685F701-913C-9B45-AB68-2EAB03C9FB88}" type="presParOf" srcId="{820860F6-05CD-934C-91C1-29E06959BDD6}" destId="{981AE841-BF87-2040-9B22-59D8BDF57438}" srcOrd="0" destOrd="0" presId="urn:microsoft.com/office/officeart/2016/7/layout/RepeatingBendingProcessNew"/>
    <dgm:cxn modelId="{C96F77BE-0DA9-774C-BA16-658621A2401F}" type="presParOf" srcId="{3DC0F17C-16B8-954C-9EAC-60810916C497}" destId="{C3666AE6-2770-FA42-8A50-849D77DB39BE}" srcOrd="10" destOrd="0" presId="urn:microsoft.com/office/officeart/2016/7/layout/RepeatingBendingProcessNew"/>
    <dgm:cxn modelId="{C4BD22D0-9F8D-034A-8B57-DC5CF3E40B3E}" type="presParOf" srcId="{3DC0F17C-16B8-954C-9EAC-60810916C497}" destId="{C366CCD5-FEF5-AF4F-84BC-9C574448B627}" srcOrd="11" destOrd="0" presId="urn:microsoft.com/office/officeart/2016/7/layout/RepeatingBendingProcessNew"/>
    <dgm:cxn modelId="{EE2E3961-892A-E54C-81EB-9CD46DDF432F}" type="presParOf" srcId="{C366CCD5-FEF5-AF4F-84BC-9C574448B627}" destId="{D778315C-EC06-4840-8160-57DA55B57AFA}" srcOrd="0" destOrd="0" presId="urn:microsoft.com/office/officeart/2016/7/layout/RepeatingBendingProcessNew"/>
    <dgm:cxn modelId="{65F451A0-7649-3448-A511-1C55AE020E1C}" type="presParOf" srcId="{3DC0F17C-16B8-954C-9EAC-60810916C497}" destId="{C6F8E9B2-77A2-884E-89D3-42AE77162C37}" srcOrd="12" destOrd="0" presId="urn:microsoft.com/office/officeart/2016/7/layout/RepeatingBendingProcessNew"/>
    <dgm:cxn modelId="{F8BC51CC-440B-8948-A5E1-64E21E3097F9}" type="presParOf" srcId="{3DC0F17C-16B8-954C-9EAC-60810916C497}" destId="{DDABAB44-B92E-A449-911F-53D444C2CD7B}" srcOrd="13" destOrd="0" presId="urn:microsoft.com/office/officeart/2016/7/layout/RepeatingBendingProcessNew"/>
    <dgm:cxn modelId="{7F03EF5F-C633-D943-81CF-AC039DF58F4B}" type="presParOf" srcId="{DDABAB44-B92E-A449-911F-53D444C2CD7B}" destId="{0012F07F-2827-984B-8DB5-7B06DC8BA347}" srcOrd="0" destOrd="0" presId="urn:microsoft.com/office/officeart/2016/7/layout/RepeatingBendingProcessNew"/>
    <dgm:cxn modelId="{60A71BCC-C88D-FE47-A245-47CD550B16A7}" type="presParOf" srcId="{3DC0F17C-16B8-954C-9EAC-60810916C497}" destId="{69A9B03F-7265-7C43-A70B-FB1437A2EA37}" srcOrd="14" destOrd="0" presId="urn:microsoft.com/office/officeart/2016/7/layout/RepeatingBendingProcessNew"/>
    <dgm:cxn modelId="{505C1DDC-C657-C443-A997-2A19C0CA5CA8}" type="presParOf" srcId="{3DC0F17C-16B8-954C-9EAC-60810916C497}" destId="{B3A3216B-BAC1-EC4B-891B-AFF76FF584F6}" srcOrd="15" destOrd="0" presId="urn:microsoft.com/office/officeart/2016/7/layout/RepeatingBendingProcessNew"/>
    <dgm:cxn modelId="{17187AB9-693C-8046-808E-3ADEF667AE08}" type="presParOf" srcId="{B3A3216B-BAC1-EC4B-891B-AFF76FF584F6}" destId="{CEC16EA4-58BC-B44F-BB1E-34AB7A4F63E7}" srcOrd="0" destOrd="0" presId="urn:microsoft.com/office/officeart/2016/7/layout/RepeatingBendingProcessNew"/>
    <dgm:cxn modelId="{ED9195DF-4A50-0A4D-B922-3926F8988343}" type="presParOf" srcId="{3DC0F17C-16B8-954C-9EAC-60810916C497}" destId="{23B777AB-C796-E44C-B52B-7D390710D089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C527F-A5E8-423A-8D82-863E5073A2E5}">
      <dsp:nvSpPr>
        <dsp:cNvPr id="0" name=""/>
        <dsp:cNvSpPr/>
      </dsp:nvSpPr>
      <dsp:spPr>
        <a:xfrm>
          <a:off x="0" y="1698"/>
          <a:ext cx="7213600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2B51-09C3-49C9-AA39-18D5B740B34E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6E1A4-64E7-41F2-B7C2-5E4B8CDDC0C7}">
      <dsp:nvSpPr>
        <dsp:cNvPr id="0" name=""/>
        <dsp:cNvSpPr/>
      </dsp:nvSpPr>
      <dsp:spPr>
        <a:xfrm>
          <a:off x="994536" y="1698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predicting DDIs is crucial:</a:t>
          </a:r>
        </a:p>
      </dsp:txBody>
      <dsp:txXfrm>
        <a:off x="994536" y="1698"/>
        <a:ext cx="6219063" cy="861070"/>
      </dsp:txXfrm>
    </dsp:sp>
    <dsp:sp modelId="{92149029-AFD9-4807-A40B-244AF077E461}">
      <dsp:nvSpPr>
        <dsp:cNvPr id="0" name=""/>
        <dsp:cNvSpPr/>
      </dsp:nvSpPr>
      <dsp:spPr>
        <a:xfrm>
          <a:off x="0" y="1078036"/>
          <a:ext cx="7213600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C6DAB-1319-4B13-83EB-C65BEBF17A15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EA596-83E0-4931-903E-0BED86E0352C}">
      <dsp:nvSpPr>
        <dsp:cNvPr id="0" name=""/>
        <dsp:cNvSpPr/>
      </dsp:nvSpPr>
      <dsp:spPr>
        <a:xfrm>
          <a:off x="994536" y="1078036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Prevent adverse interactions, reducing side effects and life-threatening conditions.</a:t>
          </a:r>
        </a:p>
      </dsp:txBody>
      <dsp:txXfrm>
        <a:off x="994536" y="1078036"/>
        <a:ext cx="6219063" cy="861070"/>
      </dsp:txXfrm>
    </dsp:sp>
    <dsp:sp modelId="{A5C90FE9-D5ED-4069-8910-82C5CAE0C973}">
      <dsp:nvSpPr>
        <dsp:cNvPr id="0" name=""/>
        <dsp:cNvSpPr/>
      </dsp:nvSpPr>
      <dsp:spPr>
        <a:xfrm>
          <a:off x="0" y="2154374"/>
          <a:ext cx="7213600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2D4E9-0890-48F7-8671-D41190CEFDAF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D53CE-992C-4152-ADFB-73906BCDE678}">
      <dsp:nvSpPr>
        <dsp:cNvPr id="0" name=""/>
        <dsp:cNvSpPr/>
      </dsp:nvSpPr>
      <dsp:spPr>
        <a:xfrm>
          <a:off x="994536" y="2154374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Improve patient safety by minimizing risks of harmful drug interactions.</a:t>
          </a:r>
        </a:p>
      </dsp:txBody>
      <dsp:txXfrm>
        <a:off x="994536" y="2154374"/>
        <a:ext cx="6219063" cy="861070"/>
      </dsp:txXfrm>
    </dsp:sp>
    <dsp:sp modelId="{DAEC0ABC-D8CF-4D2C-A875-541DEAAEB9C2}">
      <dsp:nvSpPr>
        <dsp:cNvPr id="0" name=""/>
        <dsp:cNvSpPr/>
      </dsp:nvSpPr>
      <dsp:spPr>
        <a:xfrm>
          <a:off x="0" y="3230712"/>
          <a:ext cx="7213600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4B17D-69A2-4850-A45E-3D7FAFDAE9C8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0DFF-5DCE-4DB3-9199-DC6B0D5BC627}">
      <dsp:nvSpPr>
        <dsp:cNvPr id="0" name=""/>
        <dsp:cNvSpPr/>
      </dsp:nvSpPr>
      <dsp:spPr>
        <a:xfrm>
          <a:off x="994536" y="3230712"/>
          <a:ext cx="6219063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Aid drug development by identifying potential interactions early in the pipeline.</a:t>
          </a:r>
        </a:p>
      </dsp:txBody>
      <dsp:txXfrm>
        <a:off x="994536" y="3230712"/>
        <a:ext cx="6219063" cy="8610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5978A-B026-F441-8AFA-484F9676A851}">
      <dsp:nvSpPr>
        <dsp:cNvPr id="0" name=""/>
        <dsp:cNvSpPr/>
      </dsp:nvSpPr>
      <dsp:spPr>
        <a:xfrm>
          <a:off x="1549209" y="2226"/>
          <a:ext cx="6196837" cy="9767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6" tIns="248093" rIns="120236" bIns="24809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Capture structural and functional properties of proteins to serve as input features for drug-target interactions.</a:t>
          </a:r>
        </a:p>
      </dsp:txBody>
      <dsp:txXfrm>
        <a:off x="1549209" y="2226"/>
        <a:ext cx="6196837" cy="976742"/>
      </dsp:txXfrm>
    </dsp:sp>
    <dsp:sp modelId="{0FBF60FC-29E8-1D48-B0BB-E0101E3E8982}">
      <dsp:nvSpPr>
        <dsp:cNvPr id="0" name=""/>
        <dsp:cNvSpPr/>
      </dsp:nvSpPr>
      <dsp:spPr>
        <a:xfrm>
          <a:off x="0" y="2226"/>
          <a:ext cx="1549209" cy="976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9" tIns="96480" rIns="81979" bIns="964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Purpose:</a:t>
          </a:r>
          <a:endParaRPr lang="en-US" sz="1400" kern="1200"/>
        </a:p>
      </dsp:txBody>
      <dsp:txXfrm>
        <a:off x="0" y="2226"/>
        <a:ext cx="1549209" cy="976742"/>
      </dsp:txXfrm>
    </dsp:sp>
    <dsp:sp modelId="{E75C31A9-63C0-414F-9DA4-AED2321B12EF}">
      <dsp:nvSpPr>
        <dsp:cNvPr id="0" name=""/>
        <dsp:cNvSpPr/>
      </dsp:nvSpPr>
      <dsp:spPr>
        <a:xfrm>
          <a:off x="1549209" y="1037573"/>
          <a:ext cx="6196837" cy="9767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6" tIns="248093" rIns="120236" bIns="248093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ProtBERT Model: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 transformer-based model trained on protein sequences.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Generates embeddings that capture sequence patterns and biological significance.</a:t>
          </a:r>
        </a:p>
      </dsp:txBody>
      <dsp:txXfrm>
        <a:off x="1549209" y="1037573"/>
        <a:ext cx="6196837" cy="976742"/>
      </dsp:txXfrm>
    </dsp:sp>
    <dsp:sp modelId="{D5AEEE7F-5421-EB4A-B416-F2CFF255A920}">
      <dsp:nvSpPr>
        <dsp:cNvPr id="0" name=""/>
        <dsp:cNvSpPr/>
      </dsp:nvSpPr>
      <dsp:spPr>
        <a:xfrm>
          <a:off x="0" y="1037573"/>
          <a:ext cx="1549209" cy="9767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9" tIns="96480" rIns="81979" bIns="964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Method Used:</a:t>
          </a:r>
          <a:endParaRPr lang="en-US" sz="1400" kern="1200"/>
        </a:p>
      </dsp:txBody>
      <dsp:txXfrm>
        <a:off x="0" y="1037573"/>
        <a:ext cx="1549209" cy="976742"/>
      </dsp:txXfrm>
    </dsp:sp>
    <dsp:sp modelId="{A7796767-FE1F-8446-A8AC-99A42C07ADD9}">
      <dsp:nvSpPr>
        <dsp:cNvPr id="0" name=""/>
        <dsp:cNvSpPr/>
      </dsp:nvSpPr>
      <dsp:spPr>
        <a:xfrm>
          <a:off x="1549209" y="2072920"/>
          <a:ext cx="6196837" cy="9767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6" tIns="248093" rIns="120236" bIns="24809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Input:</a:t>
          </a:r>
          <a:r>
            <a:rPr lang="en-US" sz="1100" kern="1200"/>
            <a:t> Protein sequences in FASTA format.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Output:</a:t>
          </a:r>
          <a:r>
            <a:rPr lang="en-US" sz="1100" kern="1200"/>
            <a:t> Fixed-length 1,024-dimensional embeddings for each protein.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Total Proteins Embedded:</a:t>
          </a:r>
          <a:r>
            <a:rPr lang="en-US" sz="1100" kern="1200"/>
            <a:t> 4,900 sequences.</a:t>
          </a:r>
        </a:p>
      </dsp:txBody>
      <dsp:txXfrm>
        <a:off x="1549209" y="2072920"/>
        <a:ext cx="6196837" cy="976742"/>
      </dsp:txXfrm>
    </dsp:sp>
    <dsp:sp modelId="{44546674-FFBC-6242-90C6-69B7577523CC}">
      <dsp:nvSpPr>
        <dsp:cNvPr id="0" name=""/>
        <dsp:cNvSpPr/>
      </dsp:nvSpPr>
      <dsp:spPr>
        <a:xfrm>
          <a:off x="0" y="2072920"/>
          <a:ext cx="1549209" cy="9767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9" tIns="96480" rIns="81979" bIns="964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Embedding Details:</a:t>
          </a:r>
          <a:endParaRPr lang="en-US" sz="1400" kern="1200"/>
        </a:p>
      </dsp:txBody>
      <dsp:txXfrm>
        <a:off x="0" y="2072920"/>
        <a:ext cx="1549209" cy="976742"/>
      </dsp:txXfrm>
    </dsp:sp>
    <dsp:sp modelId="{831FA628-D50F-3841-B054-806F253A3081}">
      <dsp:nvSpPr>
        <dsp:cNvPr id="0" name=""/>
        <dsp:cNvSpPr/>
      </dsp:nvSpPr>
      <dsp:spPr>
        <a:xfrm>
          <a:off x="1549209" y="3108267"/>
          <a:ext cx="6196837" cy="9767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6" tIns="248093" rIns="120236" bIns="24809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Protein ID:</a:t>
          </a:r>
          <a:r>
            <a:rPr lang="en-US" sz="1100" kern="1200"/>
            <a:t> P12345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Sequence:</a:t>
          </a:r>
          <a:r>
            <a:rPr lang="en-US" sz="1100" kern="1200" dirty="0"/>
            <a:t> "MKTAYIAKQRQISFVKSHFSRQDILDLWQTY..."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Embedding Shape:</a:t>
          </a:r>
          <a:r>
            <a:rPr lang="en-US" sz="1100" kern="1200"/>
            <a:t> (1,024)</a:t>
          </a:r>
        </a:p>
      </dsp:txBody>
      <dsp:txXfrm>
        <a:off x="1549209" y="3108267"/>
        <a:ext cx="6196837" cy="976742"/>
      </dsp:txXfrm>
    </dsp:sp>
    <dsp:sp modelId="{4D19EB31-9404-F24F-B0D4-5E30E9C6C571}">
      <dsp:nvSpPr>
        <dsp:cNvPr id="0" name=""/>
        <dsp:cNvSpPr/>
      </dsp:nvSpPr>
      <dsp:spPr>
        <a:xfrm>
          <a:off x="0" y="3108267"/>
          <a:ext cx="1549209" cy="9767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9" tIns="96480" rIns="81979" bIns="964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Example:</a:t>
          </a:r>
          <a:endParaRPr lang="en-US" sz="1400" kern="1200"/>
        </a:p>
      </dsp:txBody>
      <dsp:txXfrm>
        <a:off x="0" y="3108267"/>
        <a:ext cx="1549209" cy="976742"/>
      </dsp:txXfrm>
    </dsp:sp>
    <dsp:sp modelId="{952CFB9A-727A-DA47-9DE8-A04367DCA06B}">
      <dsp:nvSpPr>
        <dsp:cNvPr id="0" name=""/>
        <dsp:cNvSpPr/>
      </dsp:nvSpPr>
      <dsp:spPr>
        <a:xfrm>
          <a:off x="1549209" y="4143615"/>
          <a:ext cx="6196837" cy="9767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6" tIns="248093" rIns="120236" bIns="24809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biologically meaningful representations to improve the accuracy of DDI prediction models.</a:t>
          </a:r>
        </a:p>
      </dsp:txBody>
      <dsp:txXfrm>
        <a:off x="1549209" y="4143615"/>
        <a:ext cx="6196837" cy="976742"/>
      </dsp:txXfrm>
    </dsp:sp>
    <dsp:sp modelId="{C59AEB6D-B6A4-874A-B7D7-24115DB6D93A}">
      <dsp:nvSpPr>
        <dsp:cNvPr id="0" name=""/>
        <dsp:cNvSpPr/>
      </dsp:nvSpPr>
      <dsp:spPr>
        <a:xfrm>
          <a:off x="0" y="4143615"/>
          <a:ext cx="1549209" cy="97674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79" tIns="96480" rIns="81979" bIns="964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Impact:</a:t>
          </a:r>
          <a:endParaRPr lang="en-US" sz="1400" kern="1200"/>
        </a:p>
      </dsp:txBody>
      <dsp:txXfrm>
        <a:off x="0" y="4143615"/>
        <a:ext cx="1549209" cy="9767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8CD8C-A300-42A6-93BF-7A889D0FB7C2}">
      <dsp:nvSpPr>
        <dsp:cNvPr id="0" name=""/>
        <dsp:cNvSpPr/>
      </dsp:nvSpPr>
      <dsp:spPr>
        <a:xfrm>
          <a:off x="419538" y="204667"/>
          <a:ext cx="441798" cy="441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5E6E5-F50C-4A7D-A05E-567C38C4C5F2}">
      <dsp:nvSpPr>
        <dsp:cNvPr id="0" name=""/>
        <dsp:cNvSpPr/>
      </dsp:nvSpPr>
      <dsp:spPr>
        <a:xfrm>
          <a:off x="9297" y="846182"/>
          <a:ext cx="1262281" cy="4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Purpose:</a:t>
          </a:r>
          <a:endParaRPr lang="en-US" sz="1400" kern="1200"/>
        </a:p>
      </dsp:txBody>
      <dsp:txXfrm>
        <a:off x="9297" y="846182"/>
        <a:ext cx="1262281" cy="414591"/>
      </dsp:txXfrm>
    </dsp:sp>
    <dsp:sp modelId="{B676FE38-D4BE-487B-B1AB-6DBD3B4A276D}">
      <dsp:nvSpPr>
        <dsp:cNvPr id="0" name=""/>
        <dsp:cNvSpPr/>
      </dsp:nvSpPr>
      <dsp:spPr>
        <a:xfrm>
          <a:off x="9297" y="1353665"/>
          <a:ext cx="1262281" cy="349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Represent each drug as a single embedding by aggregating the embeddings of its associated target proteins.</a:t>
          </a:r>
        </a:p>
      </dsp:txBody>
      <dsp:txXfrm>
        <a:off x="9297" y="1353665"/>
        <a:ext cx="1262281" cy="3495580"/>
      </dsp:txXfrm>
    </dsp:sp>
    <dsp:sp modelId="{70EA1AD9-0B4A-4EBF-989B-94115C203C56}">
      <dsp:nvSpPr>
        <dsp:cNvPr id="0" name=""/>
        <dsp:cNvSpPr/>
      </dsp:nvSpPr>
      <dsp:spPr>
        <a:xfrm>
          <a:off x="1902719" y="204667"/>
          <a:ext cx="441798" cy="441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5F6ED-33F0-484B-90C4-3AB6EBB3014D}">
      <dsp:nvSpPr>
        <dsp:cNvPr id="0" name=""/>
        <dsp:cNvSpPr/>
      </dsp:nvSpPr>
      <dsp:spPr>
        <a:xfrm>
          <a:off x="1492478" y="846182"/>
          <a:ext cx="1262281" cy="4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Method Used:</a:t>
          </a:r>
          <a:endParaRPr lang="en-US" sz="1400" kern="1200"/>
        </a:p>
      </dsp:txBody>
      <dsp:txXfrm>
        <a:off x="1492478" y="846182"/>
        <a:ext cx="1262281" cy="414591"/>
      </dsp:txXfrm>
    </dsp:sp>
    <dsp:sp modelId="{F992C123-FEB7-4975-9281-6018C77A07FF}">
      <dsp:nvSpPr>
        <dsp:cNvPr id="0" name=""/>
        <dsp:cNvSpPr/>
      </dsp:nvSpPr>
      <dsp:spPr>
        <a:xfrm>
          <a:off x="1492478" y="1353665"/>
          <a:ext cx="1262281" cy="349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Aggregation of Protein Embeddings: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For each drug, the embeddings of its target proteins are mean-pooled to create a single fixed-length vector.</a:t>
          </a:r>
        </a:p>
      </dsp:txBody>
      <dsp:txXfrm>
        <a:off x="1492478" y="1353665"/>
        <a:ext cx="1262281" cy="3495580"/>
      </dsp:txXfrm>
    </dsp:sp>
    <dsp:sp modelId="{DC8DD728-AB4F-40FA-8E1F-2F3FBB419029}">
      <dsp:nvSpPr>
        <dsp:cNvPr id="0" name=""/>
        <dsp:cNvSpPr/>
      </dsp:nvSpPr>
      <dsp:spPr>
        <a:xfrm>
          <a:off x="3385900" y="204667"/>
          <a:ext cx="441798" cy="441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D33CC-209E-4BC5-AD61-77C015E725ED}">
      <dsp:nvSpPr>
        <dsp:cNvPr id="0" name=""/>
        <dsp:cNvSpPr/>
      </dsp:nvSpPr>
      <dsp:spPr>
        <a:xfrm>
          <a:off x="2975659" y="846182"/>
          <a:ext cx="1262281" cy="4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Embedding Details:</a:t>
          </a:r>
          <a:endParaRPr lang="en-US" sz="1400" kern="1200"/>
        </a:p>
      </dsp:txBody>
      <dsp:txXfrm>
        <a:off x="2975659" y="846182"/>
        <a:ext cx="1262281" cy="414591"/>
      </dsp:txXfrm>
    </dsp:sp>
    <dsp:sp modelId="{CD94BE05-A306-4D1C-B265-950C51DBCFE5}">
      <dsp:nvSpPr>
        <dsp:cNvPr id="0" name=""/>
        <dsp:cNvSpPr/>
      </dsp:nvSpPr>
      <dsp:spPr>
        <a:xfrm>
          <a:off x="2975659" y="1353665"/>
          <a:ext cx="1262281" cy="349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Input:</a:t>
          </a:r>
          <a:r>
            <a:rPr lang="en-US" sz="1100" kern="1200"/>
            <a:t> Protein embeddings generated using ProtBERT.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Output:</a:t>
          </a:r>
          <a:r>
            <a:rPr lang="en-US" sz="1100" kern="1200"/>
            <a:t> Fixed-length 1,024-dimensional embeddings for each drug.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Total Drugs Embedded:</a:t>
          </a:r>
          <a:r>
            <a:rPr lang="en-US" sz="1100" kern="1200"/>
            <a:t> 7,793 drugs.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Example: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Drug ID:</a:t>
          </a:r>
          <a:r>
            <a:rPr lang="en-US" sz="1100" kern="1200"/>
            <a:t> DB12345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Target Proteins:</a:t>
          </a:r>
          <a:r>
            <a:rPr lang="en-US" sz="1100" kern="1200"/>
            <a:t> P12345, P67890, P54321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Aggregated Embedding Shape:</a:t>
          </a:r>
          <a:r>
            <a:rPr lang="en-US" sz="1100" kern="1200"/>
            <a:t> (1,024)</a:t>
          </a:r>
        </a:p>
      </dsp:txBody>
      <dsp:txXfrm>
        <a:off x="2975659" y="1353665"/>
        <a:ext cx="1262281" cy="3495580"/>
      </dsp:txXfrm>
    </dsp:sp>
    <dsp:sp modelId="{DB5B5364-5B9C-46C4-86EA-E8B7A72B6A22}">
      <dsp:nvSpPr>
        <dsp:cNvPr id="0" name=""/>
        <dsp:cNvSpPr/>
      </dsp:nvSpPr>
      <dsp:spPr>
        <a:xfrm>
          <a:off x="4869081" y="204667"/>
          <a:ext cx="441798" cy="441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407A3-9B1A-424E-833D-ED34145F6177}">
      <dsp:nvSpPr>
        <dsp:cNvPr id="0" name=""/>
        <dsp:cNvSpPr/>
      </dsp:nvSpPr>
      <dsp:spPr>
        <a:xfrm>
          <a:off x="4458840" y="846182"/>
          <a:ext cx="1262281" cy="4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Key Benefits:</a:t>
          </a:r>
          <a:endParaRPr lang="en-US" sz="1400" kern="1200"/>
        </a:p>
      </dsp:txBody>
      <dsp:txXfrm>
        <a:off x="4458840" y="846182"/>
        <a:ext cx="1262281" cy="414591"/>
      </dsp:txXfrm>
    </dsp:sp>
    <dsp:sp modelId="{34E1229B-2A8F-4E32-A7FE-5EBE55E84391}">
      <dsp:nvSpPr>
        <dsp:cNvPr id="0" name=""/>
        <dsp:cNvSpPr/>
      </dsp:nvSpPr>
      <dsp:spPr>
        <a:xfrm>
          <a:off x="4458840" y="1353665"/>
          <a:ext cx="1262281" cy="349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Encodes information about the drug's mechanism of action and pharmacological properties.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Enables comparison between drugs based on shared or similar targets.</a:t>
          </a:r>
        </a:p>
      </dsp:txBody>
      <dsp:txXfrm>
        <a:off x="4458840" y="1353665"/>
        <a:ext cx="1262281" cy="3495580"/>
      </dsp:txXfrm>
    </dsp:sp>
    <dsp:sp modelId="{80AF67C0-72A9-4C03-9D4A-73AFE5B91FFA}">
      <dsp:nvSpPr>
        <dsp:cNvPr id="0" name=""/>
        <dsp:cNvSpPr/>
      </dsp:nvSpPr>
      <dsp:spPr>
        <a:xfrm>
          <a:off x="6352262" y="204667"/>
          <a:ext cx="441798" cy="441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78AC4-05CC-4E03-AD7E-0273CB53A8DE}">
      <dsp:nvSpPr>
        <dsp:cNvPr id="0" name=""/>
        <dsp:cNvSpPr/>
      </dsp:nvSpPr>
      <dsp:spPr>
        <a:xfrm>
          <a:off x="5942021" y="846182"/>
          <a:ext cx="1262281" cy="41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Impact:</a:t>
          </a:r>
          <a:endParaRPr lang="en-US" sz="1400" kern="1200"/>
        </a:p>
      </dsp:txBody>
      <dsp:txXfrm>
        <a:off x="5942021" y="846182"/>
        <a:ext cx="1262281" cy="414591"/>
      </dsp:txXfrm>
    </dsp:sp>
    <dsp:sp modelId="{F6052E40-23AB-4338-94CE-BC4E0DF38EE9}">
      <dsp:nvSpPr>
        <dsp:cNvPr id="0" name=""/>
        <dsp:cNvSpPr/>
      </dsp:nvSpPr>
      <dsp:spPr>
        <a:xfrm>
          <a:off x="5942021" y="1353665"/>
          <a:ext cx="1262281" cy="349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Forms the foundation for creating drug pair features, enabling robust DDI prediction.</a:t>
          </a:r>
        </a:p>
      </dsp:txBody>
      <dsp:txXfrm>
        <a:off x="5942021" y="1353665"/>
        <a:ext cx="1262281" cy="34955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A4328-409F-604C-9E67-77ADE3C52987}">
      <dsp:nvSpPr>
        <dsp:cNvPr id="0" name=""/>
        <dsp:cNvSpPr/>
      </dsp:nvSpPr>
      <dsp:spPr>
        <a:xfrm>
          <a:off x="1731833" y="565"/>
          <a:ext cx="6927334" cy="8052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10" tIns="204526" rIns="134410" bIns="20452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Represent the relationship between two drugs by combining their embeddings, enabling machine learning models to learn interaction patterns.</a:t>
          </a:r>
        </a:p>
      </dsp:txBody>
      <dsp:txXfrm>
        <a:off x="1731833" y="565"/>
        <a:ext cx="6927334" cy="805219"/>
      </dsp:txXfrm>
    </dsp:sp>
    <dsp:sp modelId="{514B981F-1EFC-7B47-A7FD-790AD8A5AA76}">
      <dsp:nvSpPr>
        <dsp:cNvPr id="0" name=""/>
        <dsp:cNvSpPr/>
      </dsp:nvSpPr>
      <dsp:spPr>
        <a:xfrm>
          <a:off x="0" y="565"/>
          <a:ext cx="1731833" cy="8052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43" tIns="79538" rIns="9164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Purpose:</a:t>
          </a:r>
          <a:endParaRPr lang="en-US" sz="1400" kern="1200"/>
        </a:p>
      </dsp:txBody>
      <dsp:txXfrm>
        <a:off x="0" y="565"/>
        <a:ext cx="1731833" cy="805219"/>
      </dsp:txXfrm>
    </dsp:sp>
    <dsp:sp modelId="{4E4CB188-AFA2-504B-A3D8-3397427BED62}">
      <dsp:nvSpPr>
        <dsp:cNvPr id="0" name=""/>
        <dsp:cNvSpPr/>
      </dsp:nvSpPr>
      <dsp:spPr>
        <a:xfrm>
          <a:off x="1730142" y="854097"/>
          <a:ext cx="6920569" cy="958114"/>
        </a:xfrm>
        <a:prstGeom prst="rect">
          <a:avLst/>
        </a:prstGeom>
        <a:solidFill>
          <a:schemeClr val="accent2">
            <a:tint val="40000"/>
            <a:alpha val="90000"/>
            <a:hueOff val="-748273"/>
            <a:satOff val="1505"/>
            <a:lumOff val="22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748273"/>
              <a:satOff val="1505"/>
              <a:lumOff val="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78" tIns="204526" rIns="134278" bIns="204526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Concatenation: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Drug embeddings (1,024 dimensions each) are concatenated to create a single feature vector for each drug pair.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Resulting Feature Vector: </a:t>
          </a:r>
          <a:r>
            <a:rPr lang="en-US" sz="1100" b="1" kern="1200" dirty="0"/>
            <a:t>2,048 dimensions.</a:t>
          </a:r>
          <a:endParaRPr lang="en-US" sz="1100" kern="1200" dirty="0"/>
        </a:p>
      </dsp:txBody>
      <dsp:txXfrm>
        <a:off x="1730142" y="854097"/>
        <a:ext cx="6920569" cy="958114"/>
      </dsp:txXfrm>
    </dsp:sp>
    <dsp:sp modelId="{55EB6D8D-D6F8-8146-B45F-95F5D12B856C}">
      <dsp:nvSpPr>
        <dsp:cNvPr id="0" name=""/>
        <dsp:cNvSpPr/>
      </dsp:nvSpPr>
      <dsp:spPr>
        <a:xfrm>
          <a:off x="0" y="930545"/>
          <a:ext cx="1730142" cy="805219"/>
        </a:xfrm>
        <a:prstGeom prst="rect">
          <a:avLst/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553" tIns="79538" rIns="9155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Method Used:</a:t>
          </a:r>
          <a:endParaRPr lang="en-US" sz="1400" kern="1200"/>
        </a:p>
      </dsp:txBody>
      <dsp:txXfrm>
        <a:off x="0" y="930545"/>
        <a:ext cx="1730142" cy="805219"/>
      </dsp:txXfrm>
    </dsp:sp>
    <dsp:sp modelId="{68C28CB8-6AD5-DD4F-9E26-9BD7E09B02BC}">
      <dsp:nvSpPr>
        <dsp:cNvPr id="0" name=""/>
        <dsp:cNvSpPr/>
      </dsp:nvSpPr>
      <dsp:spPr>
        <a:xfrm>
          <a:off x="1731833" y="1860525"/>
          <a:ext cx="6927334" cy="805219"/>
        </a:xfrm>
        <a:prstGeom prst="rect">
          <a:avLst/>
        </a:prstGeom>
        <a:solidFill>
          <a:schemeClr val="accent2">
            <a:tint val="40000"/>
            <a:alpha val="90000"/>
            <a:hueOff val="-1496547"/>
            <a:satOff val="3010"/>
            <a:lumOff val="45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496547"/>
              <a:satOff val="3010"/>
              <a:lumOff val="4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10" tIns="204526" rIns="134410" bIns="20452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Generate drug embeddings for each drug using aggregated protein embeddings.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For each pair of drugs, concatenate their embeddings to form a unified feature vector.</a:t>
          </a:r>
        </a:p>
      </dsp:txBody>
      <dsp:txXfrm>
        <a:off x="1731833" y="1860525"/>
        <a:ext cx="6927334" cy="805219"/>
      </dsp:txXfrm>
    </dsp:sp>
    <dsp:sp modelId="{679B19A8-452C-4B42-AC41-3C7A9985A433}">
      <dsp:nvSpPr>
        <dsp:cNvPr id="0" name=""/>
        <dsp:cNvSpPr/>
      </dsp:nvSpPr>
      <dsp:spPr>
        <a:xfrm>
          <a:off x="0" y="1860525"/>
          <a:ext cx="1731833" cy="805219"/>
        </a:xfrm>
        <a:prstGeom prst="rect">
          <a:avLst/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43" tIns="79538" rIns="9164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Feature Creation Process:</a:t>
          </a:r>
          <a:endParaRPr lang="en-US" sz="1400" kern="1200"/>
        </a:p>
      </dsp:txBody>
      <dsp:txXfrm>
        <a:off x="0" y="1860525"/>
        <a:ext cx="1731833" cy="805219"/>
      </dsp:txXfrm>
    </dsp:sp>
    <dsp:sp modelId="{B102A09D-EA59-AA45-A13B-82C9216FCCAC}">
      <dsp:nvSpPr>
        <dsp:cNvPr id="0" name=""/>
        <dsp:cNvSpPr/>
      </dsp:nvSpPr>
      <dsp:spPr>
        <a:xfrm>
          <a:off x="1731833" y="2714058"/>
          <a:ext cx="6927334" cy="805219"/>
        </a:xfrm>
        <a:prstGeom prst="rect">
          <a:avLst/>
        </a:prstGeom>
        <a:solidFill>
          <a:schemeClr val="accent2">
            <a:tint val="40000"/>
            <a:alpha val="90000"/>
            <a:hueOff val="-2244821"/>
            <a:satOff val="4516"/>
            <a:lumOff val="68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244821"/>
              <a:satOff val="4516"/>
              <a:lumOff val="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10" tIns="204526" rIns="134410" bIns="20452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Captures similarity, complementarity, and interaction potential between drugs based on their target profiles.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Enables the model to differentiate between interacting and non-interacting drug pairs.</a:t>
          </a:r>
        </a:p>
      </dsp:txBody>
      <dsp:txXfrm>
        <a:off x="1731833" y="2714058"/>
        <a:ext cx="6927334" cy="805219"/>
      </dsp:txXfrm>
    </dsp:sp>
    <dsp:sp modelId="{71E0CA91-6F11-BF44-941B-5E629E7518F1}">
      <dsp:nvSpPr>
        <dsp:cNvPr id="0" name=""/>
        <dsp:cNvSpPr/>
      </dsp:nvSpPr>
      <dsp:spPr>
        <a:xfrm>
          <a:off x="0" y="2714058"/>
          <a:ext cx="1731833" cy="805219"/>
        </a:xfrm>
        <a:prstGeom prst="rect">
          <a:avLst/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43" tIns="79538" rIns="9164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Benefits:</a:t>
          </a:r>
          <a:endParaRPr lang="en-US" sz="1400" kern="1200"/>
        </a:p>
      </dsp:txBody>
      <dsp:txXfrm>
        <a:off x="0" y="2714058"/>
        <a:ext cx="1731833" cy="805219"/>
      </dsp:txXfrm>
    </dsp:sp>
    <dsp:sp modelId="{C43F5821-C508-DA4D-BB7D-544262AC1EE3}">
      <dsp:nvSpPr>
        <dsp:cNvPr id="0" name=""/>
        <dsp:cNvSpPr/>
      </dsp:nvSpPr>
      <dsp:spPr>
        <a:xfrm>
          <a:off x="1731833" y="3567590"/>
          <a:ext cx="6927334" cy="805219"/>
        </a:xfrm>
        <a:prstGeom prst="rect">
          <a:avLst/>
        </a:prstGeom>
        <a:solidFill>
          <a:schemeClr val="accent2">
            <a:tint val="40000"/>
            <a:alpha val="90000"/>
            <a:hueOff val="-2993094"/>
            <a:satOff val="6021"/>
            <a:lumOff val="9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993094"/>
              <a:satOff val="6021"/>
              <a:lumOff val="9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10" tIns="204526" rIns="134410" bIns="20452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Drug A (DB12345):</a:t>
          </a:r>
          <a:r>
            <a:rPr lang="en-US" sz="1100" kern="1200"/>
            <a:t> 1,024-dimensional embedding.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Drug B (DB67890):</a:t>
          </a:r>
          <a:r>
            <a:rPr lang="en-US" sz="1100" kern="1200"/>
            <a:t> 1,024-dimensional embedding.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Drug Pair Feature Vector:</a:t>
          </a:r>
          <a:r>
            <a:rPr lang="en-US" sz="1100" kern="1200"/>
            <a:t> 2,048 dimensions.</a:t>
          </a:r>
        </a:p>
      </dsp:txBody>
      <dsp:txXfrm>
        <a:off x="1731833" y="3567590"/>
        <a:ext cx="6927334" cy="805219"/>
      </dsp:txXfrm>
    </dsp:sp>
    <dsp:sp modelId="{55ABC02D-E9F2-9544-84BC-1C0FE5049AAF}">
      <dsp:nvSpPr>
        <dsp:cNvPr id="0" name=""/>
        <dsp:cNvSpPr/>
      </dsp:nvSpPr>
      <dsp:spPr>
        <a:xfrm>
          <a:off x="0" y="3567590"/>
          <a:ext cx="1731833" cy="805219"/>
        </a:xfrm>
        <a:prstGeom prst="rect">
          <a:avLst/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43" tIns="79538" rIns="9164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Example:</a:t>
          </a:r>
          <a:endParaRPr lang="en-US" sz="1400" kern="1200"/>
        </a:p>
      </dsp:txBody>
      <dsp:txXfrm>
        <a:off x="0" y="3567590"/>
        <a:ext cx="1731833" cy="805219"/>
      </dsp:txXfrm>
    </dsp:sp>
    <dsp:sp modelId="{2A3D2D0F-FF49-104F-AC83-3BE3127FDBB5}">
      <dsp:nvSpPr>
        <dsp:cNvPr id="0" name=""/>
        <dsp:cNvSpPr/>
      </dsp:nvSpPr>
      <dsp:spPr>
        <a:xfrm>
          <a:off x="1731833" y="4421123"/>
          <a:ext cx="6927334" cy="805219"/>
        </a:xfrm>
        <a:prstGeom prst="rect">
          <a:avLst/>
        </a:prstGeom>
        <a:solidFill>
          <a:schemeClr val="accent2">
            <a:tint val="40000"/>
            <a:alpha val="90000"/>
            <a:hueOff val="-3741367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7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10" tIns="204526" rIns="134410" bIns="20452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a high-dimensional, information-rich representation for robust DDI classification.</a:t>
          </a:r>
        </a:p>
      </dsp:txBody>
      <dsp:txXfrm>
        <a:off x="1731833" y="4421123"/>
        <a:ext cx="6927334" cy="805219"/>
      </dsp:txXfrm>
    </dsp:sp>
    <dsp:sp modelId="{FD1401BC-8BB6-E645-AFAF-FD6F2F1BC0D1}">
      <dsp:nvSpPr>
        <dsp:cNvPr id="0" name=""/>
        <dsp:cNvSpPr/>
      </dsp:nvSpPr>
      <dsp:spPr>
        <a:xfrm>
          <a:off x="0" y="4421123"/>
          <a:ext cx="1731833" cy="805219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43" tIns="79538" rIns="91643" bIns="795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Impact:</a:t>
          </a:r>
          <a:endParaRPr lang="en-US" sz="1400" kern="1200"/>
        </a:p>
      </dsp:txBody>
      <dsp:txXfrm>
        <a:off x="0" y="4421123"/>
        <a:ext cx="1731833" cy="8052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F40FF-3887-4EA2-BDDE-69E4B28BB438}">
      <dsp:nvSpPr>
        <dsp:cNvPr id="0" name=""/>
        <dsp:cNvSpPr/>
      </dsp:nvSpPr>
      <dsp:spPr>
        <a:xfrm>
          <a:off x="419538" y="163397"/>
          <a:ext cx="441798" cy="441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77B1D-654F-4F1F-9AED-E72E852AA402}">
      <dsp:nvSpPr>
        <dsp:cNvPr id="0" name=""/>
        <dsp:cNvSpPr/>
      </dsp:nvSpPr>
      <dsp:spPr>
        <a:xfrm>
          <a:off x="9297" y="794097"/>
          <a:ext cx="1262281" cy="189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Purpose:</a:t>
          </a:r>
          <a:endParaRPr lang="en-US" sz="1400" kern="1200"/>
        </a:p>
      </dsp:txBody>
      <dsp:txXfrm>
        <a:off x="9297" y="794097"/>
        <a:ext cx="1262281" cy="189342"/>
      </dsp:txXfrm>
    </dsp:sp>
    <dsp:sp modelId="{2120B0A4-C3F2-4A54-8B5E-CC8B1682C759}">
      <dsp:nvSpPr>
        <dsp:cNvPr id="0" name=""/>
        <dsp:cNvSpPr/>
      </dsp:nvSpPr>
      <dsp:spPr>
        <a:xfrm>
          <a:off x="9297" y="1071300"/>
          <a:ext cx="1262281" cy="34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Normalize feature values to ensure all features contribute equally to the model and prevent bias caused by varying feature magnitudes.</a:t>
          </a:r>
        </a:p>
      </dsp:txBody>
      <dsp:txXfrm>
        <a:off x="9297" y="1071300"/>
        <a:ext cx="1262281" cy="3485154"/>
      </dsp:txXfrm>
    </dsp:sp>
    <dsp:sp modelId="{DB096C68-3997-458C-9AFA-A96C4AED3CDC}">
      <dsp:nvSpPr>
        <dsp:cNvPr id="0" name=""/>
        <dsp:cNvSpPr/>
      </dsp:nvSpPr>
      <dsp:spPr>
        <a:xfrm>
          <a:off x="1902719" y="163397"/>
          <a:ext cx="441798" cy="441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9699D-8FBB-4165-A9CC-E836F87615A4}">
      <dsp:nvSpPr>
        <dsp:cNvPr id="0" name=""/>
        <dsp:cNvSpPr/>
      </dsp:nvSpPr>
      <dsp:spPr>
        <a:xfrm>
          <a:off x="1492478" y="794097"/>
          <a:ext cx="1262281" cy="189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Method Used:</a:t>
          </a:r>
          <a:endParaRPr lang="en-US" sz="1400" kern="1200"/>
        </a:p>
      </dsp:txBody>
      <dsp:txXfrm>
        <a:off x="1492478" y="794097"/>
        <a:ext cx="1262281" cy="189342"/>
      </dsp:txXfrm>
    </dsp:sp>
    <dsp:sp modelId="{27CC3795-E656-4553-9213-8B71F755BBAF}">
      <dsp:nvSpPr>
        <dsp:cNvPr id="0" name=""/>
        <dsp:cNvSpPr/>
      </dsp:nvSpPr>
      <dsp:spPr>
        <a:xfrm>
          <a:off x="1492478" y="1071300"/>
          <a:ext cx="1262281" cy="34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StandardScaler: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Transforms each feature to have a mean of 0 and a standard deviation of 1.</a:t>
          </a:r>
        </a:p>
      </dsp:txBody>
      <dsp:txXfrm>
        <a:off x="1492478" y="1071300"/>
        <a:ext cx="1262281" cy="3485154"/>
      </dsp:txXfrm>
    </dsp:sp>
    <dsp:sp modelId="{2079A809-033D-41CD-898D-85B1E9C83B4A}">
      <dsp:nvSpPr>
        <dsp:cNvPr id="0" name=""/>
        <dsp:cNvSpPr/>
      </dsp:nvSpPr>
      <dsp:spPr>
        <a:xfrm>
          <a:off x="3385900" y="163397"/>
          <a:ext cx="441798" cy="441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8BBB8-D07C-41B4-ACF8-911AC194D4EB}">
      <dsp:nvSpPr>
        <dsp:cNvPr id="0" name=""/>
        <dsp:cNvSpPr/>
      </dsp:nvSpPr>
      <dsp:spPr>
        <a:xfrm>
          <a:off x="2975659" y="794097"/>
          <a:ext cx="1262281" cy="189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Process:</a:t>
          </a:r>
          <a:endParaRPr lang="en-US" sz="1400" kern="1200"/>
        </a:p>
      </dsp:txBody>
      <dsp:txXfrm>
        <a:off x="2975659" y="794097"/>
        <a:ext cx="1262281" cy="189342"/>
      </dsp:txXfrm>
    </dsp:sp>
    <dsp:sp modelId="{D51C3C01-EB80-4D22-BB51-DD734AD26FE1}">
      <dsp:nvSpPr>
        <dsp:cNvPr id="0" name=""/>
        <dsp:cNvSpPr/>
      </dsp:nvSpPr>
      <dsp:spPr>
        <a:xfrm>
          <a:off x="2975659" y="1071300"/>
          <a:ext cx="1262281" cy="34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Compute Scaling Parameters: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Calculated mean and standard deviation for each feature using the training data.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Apply Scaling: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Transformed the training, validation, and test datasets using the computed scaling parameters.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Chunked Processing: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Applied scaling in chunks to handle memory constraints for large datasets.</a:t>
          </a:r>
        </a:p>
      </dsp:txBody>
      <dsp:txXfrm>
        <a:off x="2975659" y="1071300"/>
        <a:ext cx="1262281" cy="3485154"/>
      </dsp:txXfrm>
    </dsp:sp>
    <dsp:sp modelId="{33DC38EE-CB7F-4E36-B2E1-D96D3B7EB637}">
      <dsp:nvSpPr>
        <dsp:cNvPr id="0" name=""/>
        <dsp:cNvSpPr/>
      </dsp:nvSpPr>
      <dsp:spPr>
        <a:xfrm>
          <a:off x="4869081" y="163397"/>
          <a:ext cx="441798" cy="441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99B3F-2C1A-4EC6-A650-B2B5CAC90B07}">
      <dsp:nvSpPr>
        <dsp:cNvPr id="0" name=""/>
        <dsp:cNvSpPr/>
      </dsp:nvSpPr>
      <dsp:spPr>
        <a:xfrm>
          <a:off x="4458840" y="794097"/>
          <a:ext cx="1262281" cy="189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Impact:</a:t>
          </a:r>
          <a:endParaRPr lang="en-US" sz="1400" kern="1200"/>
        </a:p>
      </dsp:txBody>
      <dsp:txXfrm>
        <a:off x="4458840" y="794097"/>
        <a:ext cx="1262281" cy="189342"/>
      </dsp:txXfrm>
    </dsp:sp>
    <dsp:sp modelId="{E4303249-E6F7-44A3-91D8-A7AFF4ABB478}">
      <dsp:nvSpPr>
        <dsp:cNvPr id="0" name=""/>
        <dsp:cNvSpPr/>
      </dsp:nvSpPr>
      <dsp:spPr>
        <a:xfrm>
          <a:off x="4458840" y="1071300"/>
          <a:ext cx="1262281" cy="34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Ensures features are on the same scale, improving: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Model convergence speed during training.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Consistency in distance-based calculations (e.g., gradient computations).</a:t>
          </a:r>
        </a:p>
      </dsp:txBody>
      <dsp:txXfrm>
        <a:off x="4458840" y="1071300"/>
        <a:ext cx="1262281" cy="3485154"/>
      </dsp:txXfrm>
    </dsp:sp>
    <dsp:sp modelId="{2AE945AB-7D34-433B-A598-12C0F63F37E6}">
      <dsp:nvSpPr>
        <dsp:cNvPr id="0" name=""/>
        <dsp:cNvSpPr/>
      </dsp:nvSpPr>
      <dsp:spPr>
        <a:xfrm>
          <a:off x="6352262" y="163397"/>
          <a:ext cx="441798" cy="441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18721-F80D-4F92-8057-17096240411C}">
      <dsp:nvSpPr>
        <dsp:cNvPr id="0" name=""/>
        <dsp:cNvSpPr/>
      </dsp:nvSpPr>
      <dsp:spPr>
        <a:xfrm>
          <a:off x="5942021" y="794097"/>
          <a:ext cx="1262281" cy="189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Example:</a:t>
          </a:r>
          <a:endParaRPr lang="en-US" sz="1400" kern="1200"/>
        </a:p>
      </dsp:txBody>
      <dsp:txXfrm>
        <a:off x="5942021" y="794097"/>
        <a:ext cx="1262281" cy="189342"/>
      </dsp:txXfrm>
    </dsp:sp>
    <dsp:sp modelId="{9E18C3A5-83C8-4FCC-8D32-81ADE5629C75}">
      <dsp:nvSpPr>
        <dsp:cNvPr id="0" name=""/>
        <dsp:cNvSpPr/>
      </dsp:nvSpPr>
      <dsp:spPr>
        <a:xfrm>
          <a:off x="5942021" y="1071300"/>
          <a:ext cx="1262281" cy="34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Before Scaling:</a:t>
          </a:r>
          <a:r>
            <a:rPr lang="en-US" sz="1100" kern="1200"/>
            <a:t> Feature ranges vary widely, e.g., [0.01, 1000].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After Scaling:</a:t>
          </a:r>
          <a:r>
            <a:rPr lang="en-US" sz="1100" kern="1200"/>
            <a:t> Feature values transformed to a uniform scale, e.g., [-1.5, 1.5].</a:t>
          </a:r>
        </a:p>
      </dsp:txBody>
      <dsp:txXfrm>
        <a:off x="5942021" y="1071300"/>
        <a:ext cx="1262281" cy="348515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C3C04-52F4-4FE5-853B-F623FA043CBB}">
      <dsp:nvSpPr>
        <dsp:cNvPr id="0" name=""/>
        <dsp:cNvSpPr/>
      </dsp:nvSpPr>
      <dsp:spPr>
        <a:xfrm>
          <a:off x="521179" y="665370"/>
          <a:ext cx="557402" cy="557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88BF6-305F-4BE9-ABA9-4BBDB148CA9D}">
      <dsp:nvSpPr>
        <dsp:cNvPr id="0" name=""/>
        <dsp:cNvSpPr/>
      </dsp:nvSpPr>
      <dsp:spPr>
        <a:xfrm>
          <a:off x="3591" y="1368504"/>
          <a:ext cx="1592578" cy="23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/>
            <a:t>Purpose:</a:t>
          </a:r>
          <a:endParaRPr lang="en-US" sz="1600" kern="1200"/>
        </a:p>
      </dsp:txBody>
      <dsp:txXfrm>
        <a:off x="3591" y="1368504"/>
        <a:ext cx="1592578" cy="238886"/>
      </dsp:txXfrm>
    </dsp:sp>
    <dsp:sp modelId="{569B01CF-AC4B-45F9-AB39-117E08E658FA}">
      <dsp:nvSpPr>
        <dsp:cNvPr id="0" name=""/>
        <dsp:cNvSpPr/>
      </dsp:nvSpPr>
      <dsp:spPr>
        <a:xfrm>
          <a:off x="3591" y="1675173"/>
          <a:ext cx="1592578" cy="237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 the high-dimensional feature vectors (2,048 dimensions) to a smaller, computationally efficient size while retaining most of the variance.</a:t>
          </a:r>
        </a:p>
      </dsp:txBody>
      <dsp:txXfrm>
        <a:off x="3591" y="1675173"/>
        <a:ext cx="1592578" cy="2379307"/>
      </dsp:txXfrm>
    </dsp:sp>
    <dsp:sp modelId="{87008F51-CEF6-4D7D-B8F3-59518715737F}">
      <dsp:nvSpPr>
        <dsp:cNvPr id="0" name=""/>
        <dsp:cNvSpPr/>
      </dsp:nvSpPr>
      <dsp:spPr>
        <a:xfrm>
          <a:off x="2392459" y="665370"/>
          <a:ext cx="557402" cy="557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756D-13AB-4EDA-8590-EBE590F183A7}">
      <dsp:nvSpPr>
        <dsp:cNvPr id="0" name=""/>
        <dsp:cNvSpPr/>
      </dsp:nvSpPr>
      <dsp:spPr>
        <a:xfrm>
          <a:off x="1874871" y="1368504"/>
          <a:ext cx="1592578" cy="23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/>
            <a:t>Method Used:</a:t>
          </a:r>
          <a:endParaRPr lang="en-US" sz="1600" kern="1200"/>
        </a:p>
      </dsp:txBody>
      <dsp:txXfrm>
        <a:off x="1874871" y="1368504"/>
        <a:ext cx="1592578" cy="238886"/>
      </dsp:txXfrm>
    </dsp:sp>
    <dsp:sp modelId="{2DCF5622-295D-443F-AE26-40B90DA522C9}">
      <dsp:nvSpPr>
        <dsp:cNvPr id="0" name=""/>
        <dsp:cNvSpPr/>
      </dsp:nvSpPr>
      <dsp:spPr>
        <a:xfrm>
          <a:off x="1874871" y="1675173"/>
          <a:ext cx="1592578" cy="237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Truncated Singular Value Decomposition (TruncatedSVD):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 dimensionality reduction technique that preserves linear relationships and significant variance in the data.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Reduced feature vectors to </a:t>
          </a:r>
          <a:r>
            <a:rPr lang="en-US" sz="1200" b="1" kern="1200"/>
            <a:t>200 dimensions</a:t>
          </a:r>
          <a:r>
            <a:rPr lang="en-US" sz="1200" kern="1200"/>
            <a:t>, retaining ~90% of the original variance.</a:t>
          </a:r>
        </a:p>
      </dsp:txBody>
      <dsp:txXfrm>
        <a:off x="1874871" y="1675173"/>
        <a:ext cx="1592578" cy="2379307"/>
      </dsp:txXfrm>
    </dsp:sp>
    <dsp:sp modelId="{21752B82-D882-438B-BDBB-39F973CFC21D}">
      <dsp:nvSpPr>
        <dsp:cNvPr id="0" name=""/>
        <dsp:cNvSpPr/>
      </dsp:nvSpPr>
      <dsp:spPr>
        <a:xfrm>
          <a:off x="4263738" y="665370"/>
          <a:ext cx="557402" cy="557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20065-85F9-4CA8-9BBD-91AF1DD3D795}">
      <dsp:nvSpPr>
        <dsp:cNvPr id="0" name=""/>
        <dsp:cNvSpPr/>
      </dsp:nvSpPr>
      <dsp:spPr>
        <a:xfrm>
          <a:off x="3746150" y="1368504"/>
          <a:ext cx="1592578" cy="23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/>
            <a:t>Process:</a:t>
          </a:r>
          <a:endParaRPr lang="en-US" sz="1600" kern="1200"/>
        </a:p>
      </dsp:txBody>
      <dsp:txXfrm>
        <a:off x="3746150" y="1368504"/>
        <a:ext cx="1592578" cy="238886"/>
      </dsp:txXfrm>
    </dsp:sp>
    <dsp:sp modelId="{DD414FA2-57AD-46AF-9B36-0A8A19085E50}">
      <dsp:nvSpPr>
        <dsp:cNvPr id="0" name=""/>
        <dsp:cNvSpPr/>
      </dsp:nvSpPr>
      <dsp:spPr>
        <a:xfrm>
          <a:off x="3746150" y="1675173"/>
          <a:ext cx="1592578" cy="237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Input: 2,048-dimensional feature vectors (drug pair features).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Apply TruncatedSVD to extract 200 most important components.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Output: Reduced-dimensional feature vectors for all drug pairs.</a:t>
          </a:r>
        </a:p>
      </dsp:txBody>
      <dsp:txXfrm>
        <a:off x="3746150" y="1675173"/>
        <a:ext cx="1592578" cy="2379307"/>
      </dsp:txXfrm>
    </dsp:sp>
    <dsp:sp modelId="{555F2901-8D9A-4CE3-B84F-9A38065182E9}">
      <dsp:nvSpPr>
        <dsp:cNvPr id="0" name=""/>
        <dsp:cNvSpPr/>
      </dsp:nvSpPr>
      <dsp:spPr>
        <a:xfrm>
          <a:off x="6135017" y="665370"/>
          <a:ext cx="557402" cy="557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6068C-1FE1-432E-AB19-CE273B72A193}">
      <dsp:nvSpPr>
        <dsp:cNvPr id="0" name=""/>
        <dsp:cNvSpPr/>
      </dsp:nvSpPr>
      <dsp:spPr>
        <a:xfrm>
          <a:off x="5617429" y="1368504"/>
          <a:ext cx="1592578" cy="23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/>
            <a:t>Key Benefits:</a:t>
          </a:r>
          <a:endParaRPr lang="en-US" sz="1600" kern="1200"/>
        </a:p>
      </dsp:txBody>
      <dsp:txXfrm>
        <a:off x="5617429" y="1368504"/>
        <a:ext cx="1592578" cy="238886"/>
      </dsp:txXfrm>
    </dsp:sp>
    <dsp:sp modelId="{6B961683-3006-450B-8CF6-A5DA7029BAF2}">
      <dsp:nvSpPr>
        <dsp:cNvPr id="0" name=""/>
        <dsp:cNvSpPr/>
      </dsp:nvSpPr>
      <dsp:spPr>
        <a:xfrm>
          <a:off x="5617429" y="1675173"/>
          <a:ext cx="1592578" cy="2379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Reduces computational cost for model training.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Mitigates overfitting by eliminating redundant or irrelevant features.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Enhances model performance and scalability.</a:t>
          </a:r>
        </a:p>
      </dsp:txBody>
      <dsp:txXfrm>
        <a:off x="5617429" y="1675173"/>
        <a:ext cx="1592578" cy="237930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3ADB6-7F28-4D05-A5F0-4AFCC6972BFA}">
      <dsp:nvSpPr>
        <dsp:cNvPr id="0" name=""/>
        <dsp:cNvSpPr/>
      </dsp:nvSpPr>
      <dsp:spPr>
        <a:xfrm>
          <a:off x="351207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B0D9-4DD0-426B-9D1F-A976A815019C}">
      <dsp:nvSpPr>
        <dsp:cNvPr id="0" name=""/>
        <dsp:cNvSpPr/>
      </dsp:nvSpPr>
      <dsp:spPr>
        <a:xfrm>
          <a:off x="892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Objective</a:t>
          </a:r>
          <a:endParaRPr lang="en-US" sz="1400" kern="1200"/>
        </a:p>
      </dsp:txBody>
      <dsp:txXfrm>
        <a:off x="892" y="1276739"/>
        <a:ext cx="1077890" cy="414314"/>
      </dsp:txXfrm>
    </dsp:sp>
    <dsp:sp modelId="{54A59185-C998-443B-A2F3-911ED63F2C3D}">
      <dsp:nvSpPr>
        <dsp:cNvPr id="0" name=""/>
        <dsp:cNvSpPr/>
      </dsp:nvSpPr>
      <dsp:spPr>
        <a:xfrm>
          <a:off x="892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and evaluate machine learning models to classify drug pairs as interacting or non-interacting.</a:t>
          </a:r>
        </a:p>
      </dsp:txBody>
      <dsp:txXfrm>
        <a:off x="892" y="1756320"/>
        <a:ext cx="1077890" cy="2266161"/>
      </dsp:txXfrm>
    </dsp:sp>
    <dsp:sp modelId="{80831344-5B4D-478C-B0BD-7F74A3C4B775}">
      <dsp:nvSpPr>
        <dsp:cNvPr id="0" name=""/>
        <dsp:cNvSpPr/>
      </dsp:nvSpPr>
      <dsp:spPr>
        <a:xfrm>
          <a:off x="1617728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C8DEE-A147-4265-AD7B-C4C43F77A332}">
      <dsp:nvSpPr>
        <dsp:cNvPr id="0" name=""/>
        <dsp:cNvSpPr/>
      </dsp:nvSpPr>
      <dsp:spPr>
        <a:xfrm>
          <a:off x="1267414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Models Evaluated</a:t>
          </a:r>
          <a:endParaRPr lang="en-US" sz="1400" kern="1200"/>
        </a:p>
      </dsp:txBody>
      <dsp:txXfrm>
        <a:off x="1267414" y="1276739"/>
        <a:ext cx="1077890" cy="414314"/>
      </dsp:txXfrm>
    </dsp:sp>
    <dsp:sp modelId="{D737BF86-3999-45C8-8946-E09B0AEB5E6F}">
      <dsp:nvSpPr>
        <dsp:cNvPr id="0" name=""/>
        <dsp:cNvSpPr/>
      </dsp:nvSpPr>
      <dsp:spPr>
        <a:xfrm>
          <a:off x="1267414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Random Forest, Gradient Boosting, XGBoost, Neural Network, CNN</a:t>
          </a:r>
        </a:p>
      </dsp:txBody>
      <dsp:txXfrm>
        <a:off x="1267414" y="1756320"/>
        <a:ext cx="1077890" cy="2266161"/>
      </dsp:txXfrm>
    </dsp:sp>
    <dsp:sp modelId="{0602CDC2-E75B-4780-BE86-8BD93BD55E3A}">
      <dsp:nvSpPr>
        <dsp:cNvPr id="0" name=""/>
        <dsp:cNvSpPr/>
      </dsp:nvSpPr>
      <dsp:spPr>
        <a:xfrm>
          <a:off x="2884250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E8F9D-A65B-4D33-93BA-39DEDE10C11A}">
      <dsp:nvSpPr>
        <dsp:cNvPr id="0" name=""/>
        <dsp:cNvSpPr/>
      </dsp:nvSpPr>
      <dsp:spPr>
        <a:xfrm>
          <a:off x="2533935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Pipeline Steps</a:t>
          </a:r>
          <a:endParaRPr lang="en-US" sz="1400" kern="1200"/>
        </a:p>
      </dsp:txBody>
      <dsp:txXfrm>
        <a:off x="2533935" y="1276739"/>
        <a:ext cx="1077890" cy="414314"/>
      </dsp:txXfrm>
    </dsp:sp>
    <dsp:sp modelId="{7A018F16-C123-45AE-A418-63C31A267171}">
      <dsp:nvSpPr>
        <dsp:cNvPr id="0" name=""/>
        <dsp:cNvSpPr/>
      </dsp:nvSpPr>
      <dsp:spPr>
        <a:xfrm>
          <a:off x="2533935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balanced using SMOTE and standardized with StandardScaler.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Feature reduction via TruncatedSVD (200 dimensions).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Hyperparameter tuning with GridSearchCV.</a:t>
          </a:r>
        </a:p>
      </dsp:txBody>
      <dsp:txXfrm>
        <a:off x="2533935" y="1756320"/>
        <a:ext cx="1077890" cy="2266161"/>
      </dsp:txXfrm>
    </dsp:sp>
    <dsp:sp modelId="{08E1406B-6BE3-408B-BFD6-E972F6A61674}">
      <dsp:nvSpPr>
        <dsp:cNvPr id="0" name=""/>
        <dsp:cNvSpPr/>
      </dsp:nvSpPr>
      <dsp:spPr>
        <a:xfrm>
          <a:off x="4150771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8E2B1-44E5-4F37-A954-EAA64F5A4F25}">
      <dsp:nvSpPr>
        <dsp:cNvPr id="0" name=""/>
        <dsp:cNvSpPr/>
      </dsp:nvSpPr>
      <dsp:spPr>
        <a:xfrm>
          <a:off x="3800457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Evaluation Metrics</a:t>
          </a:r>
          <a:endParaRPr lang="en-US" sz="1400" kern="1200"/>
        </a:p>
      </dsp:txBody>
      <dsp:txXfrm>
        <a:off x="3800457" y="1276739"/>
        <a:ext cx="1077890" cy="414314"/>
      </dsp:txXfrm>
    </dsp:sp>
    <dsp:sp modelId="{BE883A44-54C2-4E7D-B96B-B23EA1B1E13D}">
      <dsp:nvSpPr>
        <dsp:cNvPr id="0" name=""/>
        <dsp:cNvSpPr/>
      </dsp:nvSpPr>
      <dsp:spPr>
        <a:xfrm>
          <a:off x="3800457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Accuracy, F1 Score, Precision, Recall</a:t>
          </a:r>
        </a:p>
      </dsp:txBody>
      <dsp:txXfrm>
        <a:off x="3800457" y="1756320"/>
        <a:ext cx="1077890" cy="2266161"/>
      </dsp:txXfrm>
    </dsp:sp>
    <dsp:sp modelId="{12482CBE-AFC4-423E-ABEE-BB38F9A949F7}">
      <dsp:nvSpPr>
        <dsp:cNvPr id="0" name=""/>
        <dsp:cNvSpPr/>
      </dsp:nvSpPr>
      <dsp:spPr>
        <a:xfrm>
          <a:off x="5417293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442BC-F128-4E73-AD59-635F2A076231}">
      <dsp:nvSpPr>
        <dsp:cNvPr id="0" name=""/>
        <dsp:cNvSpPr/>
      </dsp:nvSpPr>
      <dsp:spPr>
        <a:xfrm>
          <a:off x="5066978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Results Summary</a:t>
          </a:r>
          <a:endParaRPr lang="en-US" sz="1400" kern="1200"/>
        </a:p>
      </dsp:txBody>
      <dsp:txXfrm>
        <a:off x="5066978" y="1276739"/>
        <a:ext cx="1077890" cy="414314"/>
      </dsp:txXfrm>
    </dsp:sp>
    <dsp:sp modelId="{9025B5CA-E1BE-490A-B963-30F1D79D85B7}">
      <dsp:nvSpPr>
        <dsp:cNvPr id="0" name=""/>
        <dsp:cNvSpPr/>
      </dsp:nvSpPr>
      <dsp:spPr>
        <a:xfrm>
          <a:off x="5066978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Best Model: Random Forest (64.89% accuracy).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Deep learning models underperformed due to dataset size and overfitting.</a:t>
          </a:r>
        </a:p>
      </dsp:txBody>
      <dsp:txXfrm>
        <a:off x="5066978" y="1756320"/>
        <a:ext cx="1077890" cy="2266161"/>
      </dsp:txXfrm>
    </dsp:sp>
    <dsp:sp modelId="{D3142C27-BED2-45BD-8D04-72AE400924EE}">
      <dsp:nvSpPr>
        <dsp:cNvPr id="0" name=""/>
        <dsp:cNvSpPr/>
      </dsp:nvSpPr>
      <dsp:spPr>
        <a:xfrm>
          <a:off x="6683814" y="759154"/>
          <a:ext cx="377261" cy="377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0B3B6-9049-470A-9AFB-AD8BCCCAA521}">
      <dsp:nvSpPr>
        <dsp:cNvPr id="0" name=""/>
        <dsp:cNvSpPr/>
      </dsp:nvSpPr>
      <dsp:spPr>
        <a:xfrm>
          <a:off x="6333500" y="1276739"/>
          <a:ext cx="1077890" cy="41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Impact</a:t>
          </a:r>
          <a:endParaRPr lang="en-US" sz="1400" kern="1200"/>
        </a:p>
      </dsp:txBody>
      <dsp:txXfrm>
        <a:off x="6333500" y="1276739"/>
        <a:ext cx="1077890" cy="414314"/>
      </dsp:txXfrm>
    </dsp:sp>
    <dsp:sp modelId="{9566407A-FB3C-4208-AC76-3EC1CF2541C1}">
      <dsp:nvSpPr>
        <dsp:cNvPr id="0" name=""/>
        <dsp:cNvSpPr/>
      </dsp:nvSpPr>
      <dsp:spPr>
        <a:xfrm>
          <a:off x="6333500" y="1756320"/>
          <a:ext cx="1077890" cy="226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Traditional models (e.g., Random Forest) outperformed neural networks.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Engineered features led to better results than deep learning.</a:t>
          </a:r>
        </a:p>
      </dsp:txBody>
      <dsp:txXfrm>
        <a:off x="6333500" y="1756320"/>
        <a:ext cx="1077890" cy="22661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AD971-E446-1344-8843-2A5817B06AF3}">
      <dsp:nvSpPr>
        <dsp:cNvPr id="0" name=""/>
        <dsp:cNvSpPr/>
      </dsp:nvSpPr>
      <dsp:spPr>
        <a:xfrm>
          <a:off x="8307" y="520039"/>
          <a:ext cx="1826270" cy="547881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8" tIns="67648" rIns="67648" bIns="6764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Purpose:</a:t>
          </a:r>
          <a:endParaRPr lang="en-US" sz="1500" kern="1200"/>
        </a:p>
      </dsp:txBody>
      <dsp:txXfrm>
        <a:off x="172671" y="520039"/>
        <a:ext cx="1497542" cy="547881"/>
      </dsp:txXfrm>
    </dsp:sp>
    <dsp:sp modelId="{C27596A6-EE53-1945-A5B8-FEACDD56813A}">
      <dsp:nvSpPr>
        <dsp:cNvPr id="0" name=""/>
        <dsp:cNvSpPr/>
      </dsp:nvSpPr>
      <dsp:spPr>
        <a:xfrm>
          <a:off x="8307" y="1067920"/>
          <a:ext cx="1661906" cy="31813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28" tIns="131328" rIns="131328" bIns="26265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Address class imbalance by creating synthetic samples for the minority class, ensuring equal representation of positive and negative interaction labels.</a:t>
          </a:r>
        </a:p>
      </dsp:txBody>
      <dsp:txXfrm>
        <a:off x="8307" y="1067920"/>
        <a:ext cx="1661906" cy="3181318"/>
      </dsp:txXfrm>
    </dsp:sp>
    <dsp:sp modelId="{1BC6D349-9C4B-004A-AA47-5FA623F744F3}">
      <dsp:nvSpPr>
        <dsp:cNvPr id="0" name=""/>
        <dsp:cNvSpPr/>
      </dsp:nvSpPr>
      <dsp:spPr>
        <a:xfrm>
          <a:off x="1798545" y="520039"/>
          <a:ext cx="1826270" cy="547881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8" tIns="67648" rIns="67648" bIns="6764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Process:</a:t>
          </a:r>
          <a:endParaRPr lang="en-US" sz="1500" kern="1200"/>
        </a:p>
      </dsp:txBody>
      <dsp:txXfrm>
        <a:off x="1962909" y="520039"/>
        <a:ext cx="1497542" cy="547881"/>
      </dsp:txXfrm>
    </dsp:sp>
    <dsp:sp modelId="{A5E7DA95-B33B-4349-A9ED-262DD7CFA5AD}">
      <dsp:nvSpPr>
        <dsp:cNvPr id="0" name=""/>
        <dsp:cNvSpPr/>
      </dsp:nvSpPr>
      <dsp:spPr>
        <a:xfrm>
          <a:off x="1798545" y="1067920"/>
          <a:ext cx="1661906" cy="318131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28" tIns="131328" rIns="131328" bIns="26265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Identified imbalanced classes in the training data: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Positive Interactions (Class 1): 314,236 samples.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Negative Interactions (Class 0): 312,742 samples.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Applied </a:t>
          </a:r>
          <a:r>
            <a:rPr lang="en-US" sz="1100" b="1" kern="1200"/>
            <a:t>SMOTE</a:t>
          </a:r>
          <a:r>
            <a:rPr lang="en-US" sz="1100" kern="1200"/>
            <a:t> to generate synthetic samples for the minority class by interpolating between existing samples.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Resulted in a balanced dataset with equal class distribution.</a:t>
          </a:r>
        </a:p>
      </dsp:txBody>
      <dsp:txXfrm>
        <a:off x="1798545" y="1067920"/>
        <a:ext cx="1661906" cy="3181318"/>
      </dsp:txXfrm>
    </dsp:sp>
    <dsp:sp modelId="{111EE613-85DC-FB42-9051-EA4C70D63137}">
      <dsp:nvSpPr>
        <dsp:cNvPr id="0" name=""/>
        <dsp:cNvSpPr/>
      </dsp:nvSpPr>
      <dsp:spPr>
        <a:xfrm>
          <a:off x="3588783" y="520039"/>
          <a:ext cx="1826270" cy="547881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8" tIns="67648" rIns="67648" bIns="6764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Class Distribution:</a:t>
          </a:r>
          <a:endParaRPr lang="en-US" sz="1500" kern="1200"/>
        </a:p>
      </dsp:txBody>
      <dsp:txXfrm>
        <a:off x="3753147" y="520039"/>
        <a:ext cx="1497542" cy="547881"/>
      </dsp:txXfrm>
    </dsp:sp>
    <dsp:sp modelId="{371FFF30-0913-5947-9152-A78F414F2FBA}">
      <dsp:nvSpPr>
        <dsp:cNvPr id="0" name=""/>
        <dsp:cNvSpPr/>
      </dsp:nvSpPr>
      <dsp:spPr>
        <a:xfrm>
          <a:off x="3588783" y="1067920"/>
          <a:ext cx="1661906" cy="318131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28" tIns="131328" rIns="131328" bIns="26265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Before SMOTE: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Positive Interactions: 50.05%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Negative Interactions: 49.95%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After SMOTE: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Positive Interactions: 50%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Negative Interactions: 50%</a:t>
          </a:r>
        </a:p>
      </dsp:txBody>
      <dsp:txXfrm>
        <a:off x="3588783" y="1067920"/>
        <a:ext cx="1661906" cy="3181318"/>
      </dsp:txXfrm>
    </dsp:sp>
    <dsp:sp modelId="{54D9B7E6-71DC-0D4E-A1F5-A7D6E259036B}">
      <dsp:nvSpPr>
        <dsp:cNvPr id="0" name=""/>
        <dsp:cNvSpPr/>
      </dsp:nvSpPr>
      <dsp:spPr>
        <a:xfrm>
          <a:off x="5379021" y="520039"/>
          <a:ext cx="1826270" cy="54788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48" tIns="67648" rIns="67648" bIns="6764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Impact:</a:t>
          </a:r>
          <a:endParaRPr lang="en-US" sz="1500" kern="1200"/>
        </a:p>
      </dsp:txBody>
      <dsp:txXfrm>
        <a:off x="5543385" y="520039"/>
        <a:ext cx="1497542" cy="547881"/>
      </dsp:txXfrm>
    </dsp:sp>
    <dsp:sp modelId="{9F3DC6EC-79B3-394A-9380-BA1E7292E341}">
      <dsp:nvSpPr>
        <dsp:cNvPr id="0" name=""/>
        <dsp:cNvSpPr/>
      </dsp:nvSpPr>
      <dsp:spPr>
        <a:xfrm>
          <a:off x="5379021" y="1067920"/>
          <a:ext cx="1661906" cy="31813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28" tIns="131328" rIns="131328" bIns="26265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Prevents model bias toward the majority class, improving predictive performance for the minority class (positive interactions).</a:t>
          </a:r>
        </a:p>
      </dsp:txBody>
      <dsp:txXfrm>
        <a:off x="5379021" y="1067920"/>
        <a:ext cx="1661906" cy="318131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2D119-39BB-1C4B-819C-A131CF74C60E}">
      <dsp:nvSpPr>
        <dsp:cNvPr id="0" name=""/>
        <dsp:cNvSpPr/>
      </dsp:nvSpPr>
      <dsp:spPr>
        <a:xfrm>
          <a:off x="0" y="0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Random Forest:</a:t>
          </a:r>
          <a:r>
            <a:rPr lang="en-US" sz="1700" kern="1200"/>
            <a:t> Best overall performance with the highest accuracy and F1 score.</a:t>
          </a:r>
        </a:p>
      </dsp:txBody>
      <dsp:txXfrm>
        <a:off x="26377" y="26377"/>
        <a:ext cx="4723000" cy="847812"/>
      </dsp:txXfrm>
    </dsp:sp>
    <dsp:sp modelId="{8FA67D06-1F99-A84C-BFBD-DBF2005F8E59}">
      <dsp:nvSpPr>
        <dsp:cNvPr id="0" name=""/>
        <dsp:cNvSpPr/>
      </dsp:nvSpPr>
      <dsp:spPr>
        <a:xfrm>
          <a:off x="483311" y="1064305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Gradient Boosting &amp; XGBoost:</a:t>
          </a:r>
          <a:r>
            <a:rPr lang="en-US" sz="1700" kern="1200"/>
            <a:t> Comparable performance, slightly behind Random Forest.</a:t>
          </a:r>
        </a:p>
      </dsp:txBody>
      <dsp:txXfrm>
        <a:off x="509688" y="1090682"/>
        <a:ext cx="4649446" cy="847812"/>
      </dsp:txXfrm>
    </dsp:sp>
    <dsp:sp modelId="{AF91EEDA-952D-2C4B-8721-CDC87C03B964}">
      <dsp:nvSpPr>
        <dsp:cNvPr id="0" name=""/>
        <dsp:cNvSpPr/>
      </dsp:nvSpPr>
      <dsp:spPr>
        <a:xfrm>
          <a:off x="959408" y="2128610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Neural Network:</a:t>
          </a:r>
          <a:r>
            <a:rPr lang="en-US" sz="1700" kern="1200"/>
            <a:t> Struggled with recall due to limited data and overfitting issues.</a:t>
          </a:r>
        </a:p>
      </dsp:txBody>
      <dsp:txXfrm>
        <a:off x="985785" y="2154987"/>
        <a:ext cx="4656660" cy="847812"/>
      </dsp:txXfrm>
    </dsp:sp>
    <dsp:sp modelId="{9B71E0BE-1C8D-E647-94D1-4CF67C8CFDB1}">
      <dsp:nvSpPr>
        <dsp:cNvPr id="0" name=""/>
        <dsp:cNvSpPr/>
      </dsp:nvSpPr>
      <dsp:spPr>
        <a:xfrm>
          <a:off x="1442720" y="3192915"/>
          <a:ext cx="5770880" cy="900566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CNN:</a:t>
          </a:r>
          <a:r>
            <a:rPr lang="en-US" sz="1700" kern="1200"/>
            <a:t> Lowest performance, indicating the need for more advanced architectures or data.</a:t>
          </a:r>
        </a:p>
      </dsp:txBody>
      <dsp:txXfrm>
        <a:off x="1469097" y="3219292"/>
        <a:ext cx="4649446" cy="847812"/>
      </dsp:txXfrm>
    </dsp:sp>
    <dsp:sp modelId="{B45EDAE1-A905-FF43-B401-07256957AACE}">
      <dsp:nvSpPr>
        <dsp:cNvPr id="0" name=""/>
        <dsp:cNvSpPr/>
      </dsp:nvSpPr>
      <dsp:spPr>
        <a:xfrm>
          <a:off x="5185512" y="689751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317220" y="689751"/>
        <a:ext cx="321951" cy="440489"/>
      </dsp:txXfrm>
    </dsp:sp>
    <dsp:sp modelId="{35DFE992-38DF-8245-9367-B528E99E5FF4}">
      <dsp:nvSpPr>
        <dsp:cNvPr id="0" name=""/>
        <dsp:cNvSpPr/>
      </dsp:nvSpPr>
      <dsp:spPr>
        <a:xfrm>
          <a:off x="5668823" y="1754057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70684"/>
            <a:satOff val="3763"/>
            <a:lumOff val="57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870684"/>
              <a:satOff val="376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800531" y="1754057"/>
        <a:ext cx="321951" cy="440489"/>
      </dsp:txXfrm>
    </dsp:sp>
    <dsp:sp modelId="{B5A93CB2-F6FE-A140-A679-B13846D5D2DE}">
      <dsp:nvSpPr>
        <dsp:cNvPr id="0" name=""/>
        <dsp:cNvSpPr/>
      </dsp:nvSpPr>
      <dsp:spPr>
        <a:xfrm>
          <a:off x="6144920" y="2818362"/>
          <a:ext cx="585367" cy="585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741367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7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276628" y="2818362"/>
        <a:ext cx="321951" cy="4404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69A67-352C-4795-8B42-30B43FE6BE7F}">
      <dsp:nvSpPr>
        <dsp:cNvPr id="0" name=""/>
        <dsp:cNvSpPr/>
      </dsp:nvSpPr>
      <dsp:spPr>
        <a:xfrm>
          <a:off x="0" y="3696"/>
          <a:ext cx="7213600" cy="860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6B2C7-A24B-47E6-B057-26342CB98D88}">
      <dsp:nvSpPr>
        <dsp:cNvPr id="0" name=""/>
        <dsp:cNvSpPr/>
      </dsp:nvSpPr>
      <dsp:spPr>
        <a:xfrm>
          <a:off x="260219" y="197247"/>
          <a:ext cx="473126" cy="4731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465B4-97BC-471D-A72D-F1EC73C560A8}">
      <dsp:nvSpPr>
        <dsp:cNvPr id="0" name=""/>
        <dsp:cNvSpPr/>
      </dsp:nvSpPr>
      <dsp:spPr>
        <a:xfrm>
          <a:off x="993565" y="3696"/>
          <a:ext cx="3246120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Performance Retention:</a:t>
          </a:r>
          <a:endParaRPr lang="en-US" sz="2200" kern="1200"/>
        </a:p>
      </dsp:txBody>
      <dsp:txXfrm>
        <a:off x="993565" y="3696"/>
        <a:ext cx="3246120" cy="860229"/>
      </dsp:txXfrm>
    </dsp:sp>
    <dsp:sp modelId="{003BE05E-E315-4D3C-BEC0-9B91AAE55A3D}">
      <dsp:nvSpPr>
        <dsp:cNvPr id="0" name=""/>
        <dsp:cNvSpPr/>
      </dsp:nvSpPr>
      <dsp:spPr>
        <a:xfrm>
          <a:off x="4239685" y="3696"/>
          <a:ext cx="2972943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Most models retained similar accuracy, showing that SVD preserved essential variance (~90%).</a:t>
          </a:r>
        </a:p>
      </dsp:txBody>
      <dsp:txXfrm>
        <a:off x="4239685" y="3696"/>
        <a:ext cx="2972943" cy="860229"/>
      </dsp:txXfrm>
    </dsp:sp>
    <dsp:sp modelId="{4DC6B010-61BC-4E13-BECA-1DABCC0C8AAF}">
      <dsp:nvSpPr>
        <dsp:cNvPr id="0" name=""/>
        <dsp:cNvSpPr/>
      </dsp:nvSpPr>
      <dsp:spPr>
        <a:xfrm>
          <a:off x="0" y="1078982"/>
          <a:ext cx="7213600" cy="860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80F01-E3D2-4C32-9F93-C0C73CF4B47F}">
      <dsp:nvSpPr>
        <dsp:cNvPr id="0" name=""/>
        <dsp:cNvSpPr/>
      </dsp:nvSpPr>
      <dsp:spPr>
        <a:xfrm>
          <a:off x="260219" y="1272534"/>
          <a:ext cx="473126" cy="4731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D5B2F-3DE1-4776-8462-240987D09661}">
      <dsp:nvSpPr>
        <dsp:cNvPr id="0" name=""/>
        <dsp:cNvSpPr/>
      </dsp:nvSpPr>
      <dsp:spPr>
        <a:xfrm>
          <a:off x="993565" y="1078982"/>
          <a:ext cx="3246120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Reduced Computational Cost:</a:t>
          </a:r>
          <a:endParaRPr lang="en-US" sz="2200" kern="1200"/>
        </a:p>
      </dsp:txBody>
      <dsp:txXfrm>
        <a:off x="993565" y="1078982"/>
        <a:ext cx="3246120" cy="860229"/>
      </dsp:txXfrm>
    </dsp:sp>
    <dsp:sp modelId="{31234295-D14F-4A04-BD63-2431216184C4}">
      <dsp:nvSpPr>
        <dsp:cNvPr id="0" name=""/>
        <dsp:cNvSpPr/>
      </dsp:nvSpPr>
      <dsp:spPr>
        <a:xfrm>
          <a:off x="4239685" y="1078982"/>
          <a:ext cx="2972943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Training time and memory usage significantly decreased after dimensionality reduction.</a:t>
          </a:r>
        </a:p>
      </dsp:txBody>
      <dsp:txXfrm>
        <a:off x="4239685" y="1078982"/>
        <a:ext cx="2972943" cy="860229"/>
      </dsp:txXfrm>
    </dsp:sp>
    <dsp:sp modelId="{293C7C2B-1730-433B-B0BF-BACA2208AA27}">
      <dsp:nvSpPr>
        <dsp:cNvPr id="0" name=""/>
        <dsp:cNvSpPr/>
      </dsp:nvSpPr>
      <dsp:spPr>
        <a:xfrm>
          <a:off x="0" y="2154269"/>
          <a:ext cx="7213600" cy="860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202BF-5265-4909-AC20-E81023863A98}">
      <dsp:nvSpPr>
        <dsp:cNvPr id="0" name=""/>
        <dsp:cNvSpPr/>
      </dsp:nvSpPr>
      <dsp:spPr>
        <a:xfrm>
          <a:off x="260219" y="2347821"/>
          <a:ext cx="473126" cy="4731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46B25-0159-4137-B08E-48340C59B5D4}">
      <dsp:nvSpPr>
        <dsp:cNvPr id="0" name=""/>
        <dsp:cNvSpPr/>
      </dsp:nvSpPr>
      <dsp:spPr>
        <a:xfrm>
          <a:off x="993565" y="2154269"/>
          <a:ext cx="3246120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Overfitting Mitigation:</a:t>
          </a:r>
          <a:endParaRPr lang="en-US" sz="2200" kern="1200"/>
        </a:p>
      </dsp:txBody>
      <dsp:txXfrm>
        <a:off x="993565" y="2154269"/>
        <a:ext cx="3246120" cy="860229"/>
      </dsp:txXfrm>
    </dsp:sp>
    <dsp:sp modelId="{28A3ABAC-12D4-4603-94B3-BE3074213706}">
      <dsp:nvSpPr>
        <dsp:cNvPr id="0" name=""/>
        <dsp:cNvSpPr/>
      </dsp:nvSpPr>
      <dsp:spPr>
        <a:xfrm>
          <a:off x="4239685" y="2154269"/>
          <a:ext cx="2972943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Removing redundant features helped mitigate overfitting in some models.</a:t>
          </a:r>
        </a:p>
      </dsp:txBody>
      <dsp:txXfrm>
        <a:off x="4239685" y="2154269"/>
        <a:ext cx="2972943" cy="860229"/>
      </dsp:txXfrm>
    </dsp:sp>
    <dsp:sp modelId="{DA382AD4-2D48-496C-8BC5-D004775089E0}">
      <dsp:nvSpPr>
        <dsp:cNvPr id="0" name=""/>
        <dsp:cNvSpPr/>
      </dsp:nvSpPr>
      <dsp:spPr>
        <a:xfrm>
          <a:off x="0" y="3229556"/>
          <a:ext cx="7213600" cy="860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16257-41E5-4D14-B225-AB02D01F2D10}">
      <dsp:nvSpPr>
        <dsp:cNvPr id="0" name=""/>
        <dsp:cNvSpPr/>
      </dsp:nvSpPr>
      <dsp:spPr>
        <a:xfrm>
          <a:off x="260219" y="3423108"/>
          <a:ext cx="473126" cy="4731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17D81-4ED4-4EEB-B1BD-C5D7C3B6EA09}">
      <dsp:nvSpPr>
        <dsp:cNvPr id="0" name=""/>
        <dsp:cNvSpPr/>
      </dsp:nvSpPr>
      <dsp:spPr>
        <a:xfrm>
          <a:off x="993565" y="3229556"/>
          <a:ext cx="3246120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Impact:</a:t>
          </a:r>
          <a:endParaRPr lang="en-US" sz="2200" kern="1200"/>
        </a:p>
      </dsp:txBody>
      <dsp:txXfrm>
        <a:off x="993565" y="3229556"/>
        <a:ext cx="3246120" cy="860229"/>
      </dsp:txXfrm>
    </dsp:sp>
    <dsp:sp modelId="{D7B4655D-416A-4F19-8258-ADE69146E115}">
      <dsp:nvSpPr>
        <dsp:cNvPr id="0" name=""/>
        <dsp:cNvSpPr/>
      </dsp:nvSpPr>
      <dsp:spPr>
        <a:xfrm>
          <a:off x="4239685" y="3229556"/>
          <a:ext cx="2972943" cy="86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41" tIns="91041" rIns="91041" bIns="9104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Dimensionality reduction improved model scalability without significantly affecting accuracy or F1 scores.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Enabled faster experimentation and tuning for all models.</a:t>
          </a:r>
        </a:p>
      </dsp:txBody>
      <dsp:txXfrm>
        <a:off x="4239685" y="3229556"/>
        <a:ext cx="2972943" cy="86022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BB966-6AAC-2047-A804-F0116F8CA508}">
      <dsp:nvSpPr>
        <dsp:cNvPr id="0" name=""/>
        <dsp:cNvSpPr/>
      </dsp:nvSpPr>
      <dsp:spPr>
        <a:xfrm>
          <a:off x="0" y="328310"/>
          <a:ext cx="5551005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820" tIns="354076" rIns="4308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Achieved the highest accuracy and F1 score among all models.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Performed well on both interacting (Class 1) and non-interacting (Class 0) drug pairs.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Robust to overfitting due to ensemble learning.</a:t>
          </a:r>
        </a:p>
      </dsp:txBody>
      <dsp:txXfrm>
        <a:off x="0" y="328310"/>
        <a:ext cx="5551005" cy="1927800"/>
      </dsp:txXfrm>
    </dsp:sp>
    <dsp:sp modelId="{C7B47478-697E-DF4A-A4FC-F1042BE69142}">
      <dsp:nvSpPr>
        <dsp:cNvPr id="0" name=""/>
        <dsp:cNvSpPr/>
      </dsp:nvSpPr>
      <dsp:spPr>
        <a:xfrm>
          <a:off x="277550" y="77390"/>
          <a:ext cx="388570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70" tIns="0" rIns="1468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Why Random Forest?</a:t>
          </a:r>
          <a:endParaRPr lang="en-US" sz="1700" kern="1200"/>
        </a:p>
      </dsp:txBody>
      <dsp:txXfrm>
        <a:off x="302048" y="101888"/>
        <a:ext cx="3836707" cy="452844"/>
      </dsp:txXfrm>
    </dsp:sp>
    <dsp:sp modelId="{5709FBF8-B228-7345-9E45-5B690A660B64}">
      <dsp:nvSpPr>
        <dsp:cNvPr id="0" name=""/>
        <dsp:cNvSpPr/>
      </dsp:nvSpPr>
      <dsp:spPr>
        <a:xfrm>
          <a:off x="0" y="2598830"/>
          <a:ext cx="5551005" cy="149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820" tIns="354076" rIns="4308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Accuracy:</a:t>
          </a:r>
          <a:r>
            <a:rPr lang="en-US" sz="1700" kern="1200"/>
            <a:t> 64.89%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F1 Score:</a:t>
          </a:r>
          <a:r>
            <a:rPr lang="en-US" sz="1700" kern="1200"/>
            <a:t> 59.01%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Precision:</a:t>
          </a:r>
          <a:r>
            <a:rPr lang="en-US" sz="1700" kern="1200"/>
            <a:t> 71.02%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Recall:</a:t>
          </a:r>
          <a:r>
            <a:rPr lang="en-US" sz="1700" kern="1200"/>
            <a:t> 50.00%</a:t>
          </a:r>
        </a:p>
      </dsp:txBody>
      <dsp:txXfrm>
        <a:off x="0" y="2598830"/>
        <a:ext cx="5551005" cy="1499399"/>
      </dsp:txXfrm>
    </dsp:sp>
    <dsp:sp modelId="{A315834A-5C83-3946-B3ED-454F7C3C31F6}">
      <dsp:nvSpPr>
        <dsp:cNvPr id="0" name=""/>
        <dsp:cNvSpPr/>
      </dsp:nvSpPr>
      <dsp:spPr>
        <a:xfrm>
          <a:off x="277550" y="2347910"/>
          <a:ext cx="3885703" cy="50184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70" tIns="0" rIns="1468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1. Performance Metrics:</a:t>
          </a:r>
          <a:endParaRPr lang="en-US" sz="1700" kern="1200"/>
        </a:p>
      </dsp:txBody>
      <dsp:txXfrm>
        <a:off x="302048" y="2372408"/>
        <a:ext cx="3836707" cy="452844"/>
      </dsp:txXfrm>
    </dsp:sp>
    <dsp:sp modelId="{45438D9E-AF89-3C44-A678-3F102140991C}">
      <dsp:nvSpPr>
        <dsp:cNvPr id="0" name=""/>
        <dsp:cNvSpPr/>
      </dsp:nvSpPr>
      <dsp:spPr>
        <a:xfrm>
          <a:off x="0" y="4440950"/>
          <a:ext cx="5551005" cy="149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820" tIns="354076" rIns="4308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n_estimators: 500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max_depth: 10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min_samples_split: 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min_samples_leaf: 2</a:t>
          </a:r>
        </a:p>
      </dsp:txBody>
      <dsp:txXfrm>
        <a:off x="0" y="4440950"/>
        <a:ext cx="5551005" cy="1499399"/>
      </dsp:txXfrm>
    </dsp:sp>
    <dsp:sp modelId="{FABAB0C8-366A-A847-BC6C-F9FDC5A24B81}">
      <dsp:nvSpPr>
        <dsp:cNvPr id="0" name=""/>
        <dsp:cNvSpPr/>
      </dsp:nvSpPr>
      <dsp:spPr>
        <a:xfrm>
          <a:off x="277550" y="4190030"/>
          <a:ext cx="3885703" cy="50184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70" tIns="0" rIns="1468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2. Best Hyperparameters:</a:t>
          </a:r>
          <a:endParaRPr lang="en-US" sz="1700" kern="1200"/>
        </a:p>
      </dsp:txBody>
      <dsp:txXfrm>
        <a:off x="302048" y="4214528"/>
        <a:ext cx="383670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B2076-AD5D-4A00-862E-D948B51B4261}">
      <dsp:nvSpPr>
        <dsp:cNvPr id="0" name=""/>
        <dsp:cNvSpPr/>
      </dsp:nvSpPr>
      <dsp:spPr>
        <a:xfrm>
          <a:off x="0" y="473"/>
          <a:ext cx="6447234" cy="1108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56446-9BCE-4383-A1E8-69CC262E761A}">
      <dsp:nvSpPr>
        <dsp:cNvPr id="0" name=""/>
        <dsp:cNvSpPr/>
      </dsp:nvSpPr>
      <dsp:spPr>
        <a:xfrm>
          <a:off x="335385" y="249933"/>
          <a:ext cx="609791" cy="609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48EA4-35F6-4C85-A5F9-97374E875F21}">
      <dsp:nvSpPr>
        <dsp:cNvPr id="0" name=""/>
        <dsp:cNvSpPr/>
      </dsp:nvSpPr>
      <dsp:spPr>
        <a:xfrm>
          <a:off x="1280561" y="473"/>
          <a:ext cx="5166672" cy="110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9" tIns="117339" rIns="117339" bIns="11733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Predicting drug-drug interactions (DDIs) is complex due to the intricate nature of biological systems.</a:t>
          </a:r>
        </a:p>
      </dsp:txBody>
      <dsp:txXfrm>
        <a:off x="1280561" y="473"/>
        <a:ext cx="5166672" cy="1108711"/>
      </dsp:txXfrm>
    </dsp:sp>
    <dsp:sp modelId="{D05ECF8F-9CC5-42E7-ABEC-459078E58DA7}">
      <dsp:nvSpPr>
        <dsp:cNvPr id="0" name=""/>
        <dsp:cNvSpPr/>
      </dsp:nvSpPr>
      <dsp:spPr>
        <a:xfrm>
          <a:off x="0" y="1386362"/>
          <a:ext cx="6447234" cy="1108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B7-34CB-48C4-B428-0FB1E49188E1}">
      <dsp:nvSpPr>
        <dsp:cNvPr id="0" name=""/>
        <dsp:cNvSpPr/>
      </dsp:nvSpPr>
      <dsp:spPr>
        <a:xfrm>
          <a:off x="335385" y="1635822"/>
          <a:ext cx="609791" cy="609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A873A-5E28-44B6-B1D7-B804615DBEE6}">
      <dsp:nvSpPr>
        <dsp:cNvPr id="0" name=""/>
        <dsp:cNvSpPr/>
      </dsp:nvSpPr>
      <dsp:spPr>
        <a:xfrm>
          <a:off x="1280561" y="1386362"/>
          <a:ext cx="5166672" cy="110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9" tIns="117339" rIns="117339" bIns="11733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Adverse interactions can lead to harmful or life-threatening conditions, impacting patient safety.</a:t>
          </a:r>
        </a:p>
      </dsp:txBody>
      <dsp:txXfrm>
        <a:off x="1280561" y="1386362"/>
        <a:ext cx="5166672" cy="1108711"/>
      </dsp:txXfrm>
    </dsp:sp>
    <dsp:sp modelId="{182FA316-D374-4BDB-BA50-83D8A9E28307}">
      <dsp:nvSpPr>
        <dsp:cNvPr id="0" name=""/>
        <dsp:cNvSpPr/>
      </dsp:nvSpPr>
      <dsp:spPr>
        <a:xfrm>
          <a:off x="0" y="2772251"/>
          <a:ext cx="6447234" cy="1108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55B03-0E24-4939-BAFC-EBEA7055314F}">
      <dsp:nvSpPr>
        <dsp:cNvPr id="0" name=""/>
        <dsp:cNvSpPr/>
      </dsp:nvSpPr>
      <dsp:spPr>
        <a:xfrm>
          <a:off x="335385" y="3021711"/>
          <a:ext cx="609791" cy="609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C46B9-A084-46B8-A476-1AECA824EE1D}">
      <dsp:nvSpPr>
        <dsp:cNvPr id="0" name=""/>
        <dsp:cNvSpPr/>
      </dsp:nvSpPr>
      <dsp:spPr>
        <a:xfrm>
          <a:off x="1280561" y="2772251"/>
          <a:ext cx="5166672" cy="110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39" tIns="117339" rIns="117339" bIns="11733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Existing methods often lack interpretability and scalability, making it challenging to predict interactions accurately.</a:t>
          </a:r>
        </a:p>
      </dsp:txBody>
      <dsp:txXfrm>
        <a:off x="1280561" y="2772251"/>
        <a:ext cx="5166672" cy="11087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C7BDB-559B-4BEA-BA85-A6119A303DAF}">
      <dsp:nvSpPr>
        <dsp:cNvPr id="0" name=""/>
        <dsp:cNvSpPr/>
      </dsp:nvSpPr>
      <dsp:spPr>
        <a:xfrm>
          <a:off x="0" y="3677"/>
          <a:ext cx="7177903" cy="783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3D030-ECC5-45BB-95A0-721FF78AAEDC}">
      <dsp:nvSpPr>
        <dsp:cNvPr id="0" name=""/>
        <dsp:cNvSpPr/>
      </dsp:nvSpPr>
      <dsp:spPr>
        <a:xfrm>
          <a:off x="236931" y="179907"/>
          <a:ext cx="430785" cy="430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5060B-29AF-4A0C-A09E-DC3D7910FB10}">
      <dsp:nvSpPr>
        <dsp:cNvPr id="0" name=""/>
        <dsp:cNvSpPr/>
      </dsp:nvSpPr>
      <dsp:spPr>
        <a:xfrm>
          <a:off x="904649" y="3677"/>
          <a:ext cx="3230056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Dataset Limitations</a:t>
          </a:r>
          <a:endParaRPr lang="en-US" sz="1900" kern="1200"/>
        </a:p>
      </dsp:txBody>
      <dsp:txXfrm>
        <a:off x="904649" y="3677"/>
        <a:ext cx="3230056" cy="783246"/>
      </dsp:txXfrm>
    </dsp:sp>
    <dsp:sp modelId="{6392E384-A457-46C5-9558-61BD4CEBC976}">
      <dsp:nvSpPr>
        <dsp:cNvPr id="0" name=""/>
        <dsp:cNvSpPr/>
      </dsp:nvSpPr>
      <dsp:spPr>
        <a:xfrm>
          <a:off x="4134705" y="3677"/>
          <a:ext cx="3043197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Small dataset size led to overfitting and poor generalization.</a:t>
          </a:r>
        </a:p>
      </dsp:txBody>
      <dsp:txXfrm>
        <a:off x="4134705" y="3677"/>
        <a:ext cx="3043197" cy="783246"/>
      </dsp:txXfrm>
    </dsp:sp>
    <dsp:sp modelId="{6638C67A-56FB-4C46-A697-2FD3C78475CA}">
      <dsp:nvSpPr>
        <dsp:cNvPr id="0" name=""/>
        <dsp:cNvSpPr/>
      </dsp:nvSpPr>
      <dsp:spPr>
        <a:xfrm>
          <a:off x="0" y="982735"/>
          <a:ext cx="7177903" cy="783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120B7-1361-47D9-A39B-EBFFA70F0D0D}">
      <dsp:nvSpPr>
        <dsp:cNvPr id="0" name=""/>
        <dsp:cNvSpPr/>
      </dsp:nvSpPr>
      <dsp:spPr>
        <a:xfrm>
          <a:off x="236931" y="1158965"/>
          <a:ext cx="430785" cy="430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B1AAA-2B72-4F42-BE80-4FE3F6990430}">
      <dsp:nvSpPr>
        <dsp:cNvPr id="0" name=""/>
        <dsp:cNvSpPr/>
      </dsp:nvSpPr>
      <dsp:spPr>
        <a:xfrm>
          <a:off x="904649" y="982735"/>
          <a:ext cx="3230056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High Computational Cost</a:t>
          </a:r>
          <a:endParaRPr lang="en-US" sz="1900" kern="1200"/>
        </a:p>
      </dsp:txBody>
      <dsp:txXfrm>
        <a:off x="904649" y="982735"/>
        <a:ext cx="3230056" cy="783246"/>
      </dsp:txXfrm>
    </dsp:sp>
    <dsp:sp modelId="{07511839-DD12-4B62-92F3-F181FA475B39}">
      <dsp:nvSpPr>
        <dsp:cNvPr id="0" name=""/>
        <dsp:cNvSpPr/>
      </dsp:nvSpPr>
      <dsp:spPr>
        <a:xfrm>
          <a:off x="4134705" y="982735"/>
          <a:ext cx="3043197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Required significant resources for training large feature vectors.</a:t>
          </a:r>
        </a:p>
      </dsp:txBody>
      <dsp:txXfrm>
        <a:off x="4134705" y="982735"/>
        <a:ext cx="3043197" cy="783246"/>
      </dsp:txXfrm>
    </dsp:sp>
    <dsp:sp modelId="{8E60F9E0-3FF1-42D5-9D75-9DD9E10B7877}">
      <dsp:nvSpPr>
        <dsp:cNvPr id="0" name=""/>
        <dsp:cNvSpPr/>
      </dsp:nvSpPr>
      <dsp:spPr>
        <a:xfrm>
          <a:off x="0" y="1961792"/>
          <a:ext cx="7177903" cy="783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ABC83-66DB-49B0-8A8E-B4823EB8CB50}">
      <dsp:nvSpPr>
        <dsp:cNvPr id="0" name=""/>
        <dsp:cNvSpPr/>
      </dsp:nvSpPr>
      <dsp:spPr>
        <a:xfrm>
          <a:off x="236931" y="2138023"/>
          <a:ext cx="430785" cy="430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5CFB8-3FB6-4BC2-8FE5-2E38E3EB722A}">
      <dsp:nvSpPr>
        <dsp:cNvPr id="0" name=""/>
        <dsp:cNvSpPr/>
      </dsp:nvSpPr>
      <dsp:spPr>
        <a:xfrm>
          <a:off x="904649" y="1961792"/>
          <a:ext cx="3230056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Overfitting Issues</a:t>
          </a:r>
          <a:endParaRPr lang="en-US" sz="1900" kern="1200"/>
        </a:p>
      </dsp:txBody>
      <dsp:txXfrm>
        <a:off x="904649" y="1961792"/>
        <a:ext cx="3230056" cy="783246"/>
      </dsp:txXfrm>
    </dsp:sp>
    <dsp:sp modelId="{8E0803B4-260C-43F2-B962-008E7932536A}">
      <dsp:nvSpPr>
        <dsp:cNvPr id="0" name=""/>
        <dsp:cNvSpPr/>
      </dsp:nvSpPr>
      <dsp:spPr>
        <a:xfrm>
          <a:off x="4134705" y="1961792"/>
          <a:ext cx="3043197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High variance between training and validation performance.</a:t>
          </a:r>
        </a:p>
      </dsp:txBody>
      <dsp:txXfrm>
        <a:off x="4134705" y="1961792"/>
        <a:ext cx="3043197" cy="783246"/>
      </dsp:txXfrm>
    </dsp:sp>
    <dsp:sp modelId="{0C1691CA-366C-4A41-9D31-3FC5CE4F8D19}">
      <dsp:nvSpPr>
        <dsp:cNvPr id="0" name=""/>
        <dsp:cNvSpPr/>
      </dsp:nvSpPr>
      <dsp:spPr>
        <a:xfrm>
          <a:off x="0" y="2940850"/>
          <a:ext cx="7177903" cy="783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A2561-B148-4947-8C34-8948B04C7118}">
      <dsp:nvSpPr>
        <dsp:cNvPr id="0" name=""/>
        <dsp:cNvSpPr/>
      </dsp:nvSpPr>
      <dsp:spPr>
        <a:xfrm>
          <a:off x="236931" y="3117081"/>
          <a:ext cx="430785" cy="430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B292A-A3B7-4A7F-94CA-63EFCBEB921C}">
      <dsp:nvSpPr>
        <dsp:cNvPr id="0" name=""/>
        <dsp:cNvSpPr/>
      </dsp:nvSpPr>
      <dsp:spPr>
        <a:xfrm>
          <a:off x="904649" y="2940850"/>
          <a:ext cx="3230056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Feature Challenges</a:t>
          </a:r>
          <a:endParaRPr lang="en-US" sz="1900" kern="1200"/>
        </a:p>
      </dsp:txBody>
      <dsp:txXfrm>
        <a:off x="904649" y="2940850"/>
        <a:ext cx="3230056" cy="783246"/>
      </dsp:txXfrm>
    </dsp:sp>
    <dsp:sp modelId="{1FA30338-CD8C-48E2-8D9E-B2EA56605531}">
      <dsp:nvSpPr>
        <dsp:cNvPr id="0" name=""/>
        <dsp:cNvSpPr/>
      </dsp:nvSpPr>
      <dsp:spPr>
        <a:xfrm>
          <a:off x="4134705" y="2940850"/>
          <a:ext cx="3043197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Concatenated embeddings lacked complex spatial patterns for CNNs.</a:t>
          </a:r>
        </a:p>
      </dsp:txBody>
      <dsp:txXfrm>
        <a:off x="4134705" y="2940850"/>
        <a:ext cx="3043197" cy="783246"/>
      </dsp:txXfrm>
    </dsp:sp>
    <dsp:sp modelId="{9B88C8E0-2DDA-49F0-8DC9-90AF3EC9FF34}">
      <dsp:nvSpPr>
        <dsp:cNvPr id="0" name=""/>
        <dsp:cNvSpPr/>
      </dsp:nvSpPr>
      <dsp:spPr>
        <a:xfrm>
          <a:off x="0" y="3919908"/>
          <a:ext cx="7177903" cy="7832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11D69-FC62-4EA9-9832-F07D2032CD71}">
      <dsp:nvSpPr>
        <dsp:cNvPr id="0" name=""/>
        <dsp:cNvSpPr/>
      </dsp:nvSpPr>
      <dsp:spPr>
        <a:xfrm>
          <a:off x="236931" y="4096138"/>
          <a:ext cx="430785" cy="430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55AC8-4C2C-45D8-99C0-50D98BB02F4D}">
      <dsp:nvSpPr>
        <dsp:cNvPr id="0" name=""/>
        <dsp:cNvSpPr/>
      </dsp:nvSpPr>
      <dsp:spPr>
        <a:xfrm>
          <a:off x="904649" y="3919908"/>
          <a:ext cx="3230056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Performance Gap</a:t>
          </a:r>
          <a:endParaRPr lang="en-US" sz="1900" kern="1200"/>
        </a:p>
      </dsp:txBody>
      <dsp:txXfrm>
        <a:off x="904649" y="3919908"/>
        <a:ext cx="3230056" cy="783246"/>
      </dsp:txXfrm>
    </dsp:sp>
    <dsp:sp modelId="{AB6D9A78-F5E4-448D-B3A4-7E81A985154C}">
      <dsp:nvSpPr>
        <dsp:cNvPr id="0" name=""/>
        <dsp:cNvSpPr/>
      </dsp:nvSpPr>
      <dsp:spPr>
        <a:xfrm>
          <a:off x="4134705" y="3919908"/>
          <a:ext cx="3043197" cy="78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4" tIns="82894" rIns="82894" bIns="8289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NN and CNN underperformed compared to Random Forest and Gradient Boosting.</a:t>
          </a:r>
        </a:p>
      </dsp:txBody>
      <dsp:txXfrm>
        <a:off x="4134705" y="3919908"/>
        <a:ext cx="3043197" cy="78324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7086A-08F0-40FF-ABED-26F0BF82E51C}">
      <dsp:nvSpPr>
        <dsp:cNvPr id="0" name=""/>
        <dsp:cNvSpPr/>
      </dsp:nvSpPr>
      <dsp:spPr>
        <a:xfrm>
          <a:off x="0" y="3149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C63DB-697B-4810-9AF9-AEC15E33DB3C}">
      <dsp:nvSpPr>
        <dsp:cNvPr id="0" name=""/>
        <dsp:cNvSpPr/>
      </dsp:nvSpPr>
      <dsp:spPr>
        <a:xfrm>
          <a:off x="120325" y="92647"/>
          <a:ext cx="218986" cy="2187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A1F33-40C4-4BAA-AC95-981759B8D38C}">
      <dsp:nvSpPr>
        <dsp:cNvPr id="0" name=""/>
        <dsp:cNvSpPr/>
      </dsp:nvSpPr>
      <dsp:spPr>
        <a:xfrm>
          <a:off x="459636" y="3149"/>
          <a:ext cx="2901255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Best Model: Random Forest</a:t>
          </a:r>
          <a:endParaRPr lang="en-US" sz="1400" kern="1200"/>
        </a:p>
      </dsp:txBody>
      <dsp:txXfrm>
        <a:off x="459636" y="3149"/>
        <a:ext cx="2901255" cy="534501"/>
      </dsp:txXfrm>
    </dsp:sp>
    <dsp:sp modelId="{140A029D-AE9A-48F0-9249-2CC8685E78FB}">
      <dsp:nvSpPr>
        <dsp:cNvPr id="0" name=""/>
        <dsp:cNvSpPr/>
      </dsp:nvSpPr>
      <dsp:spPr>
        <a:xfrm>
          <a:off x="3360892" y="3149"/>
          <a:ext cx="301083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Achieved the highest accuracy (64.89%) and balanced F1 score.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Demonstrated robustness and interpretability in identifying drug-drug interactions.</a:t>
          </a:r>
        </a:p>
      </dsp:txBody>
      <dsp:txXfrm>
        <a:off x="3360892" y="3149"/>
        <a:ext cx="3010830" cy="534501"/>
      </dsp:txXfrm>
    </dsp:sp>
    <dsp:sp modelId="{F9E661CA-43D0-4E5E-8623-C5FF0AFD0677}">
      <dsp:nvSpPr>
        <dsp:cNvPr id="0" name=""/>
        <dsp:cNvSpPr/>
      </dsp:nvSpPr>
      <dsp:spPr>
        <a:xfrm>
          <a:off x="0" y="671276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01BCB-3D46-43C6-9F71-BA3418DDE9E2}">
      <dsp:nvSpPr>
        <dsp:cNvPr id="0" name=""/>
        <dsp:cNvSpPr/>
      </dsp:nvSpPr>
      <dsp:spPr>
        <a:xfrm>
          <a:off x="120325" y="760774"/>
          <a:ext cx="218986" cy="2187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1205E-6960-4609-A172-8621C785F1A1}">
      <dsp:nvSpPr>
        <dsp:cNvPr id="0" name=""/>
        <dsp:cNvSpPr/>
      </dsp:nvSpPr>
      <dsp:spPr>
        <a:xfrm>
          <a:off x="459636" y="671276"/>
          <a:ext cx="2901255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Traditional Models vs. Deep Learning:</a:t>
          </a:r>
          <a:endParaRPr lang="en-US" sz="1400" kern="1200"/>
        </a:p>
      </dsp:txBody>
      <dsp:txXfrm>
        <a:off x="459636" y="671276"/>
        <a:ext cx="2901255" cy="534501"/>
      </dsp:txXfrm>
    </dsp:sp>
    <dsp:sp modelId="{368A76E4-39BA-44D7-AE4A-9DAFBA9CDF98}">
      <dsp:nvSpPr>
        <dsp:cNvPr id="0" name=""/>
        <dsp:cNvSpPr/>
      </dsp:nvSpPr>
      <dsp:spPr>
        <a:xfrm>
          <a:off x="3360892" y="671276"/>
          <a:ext cx="301083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Random Forest, Gradient Boosting, XGBoost: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Performed consistently well with engineered features and balanced data.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Neural Network (NN) &amp; CNN: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Struggled due to dataset size and overfitting, highlighting the need for larger datasets or tailored architectures.</a:t>
          </a:r>
        </a:p>
      </dsp:txBody>
      <dsp:txXfrm>
        <a:off x="3360892" y="671276"/>
        <a:ext cx="3010830" cy="534501"/>
      </dsp:txXfrm>
    </dsp:sp>
    <dsp:sp modelId="{75C6223B-A511-4AC8-88CC-9AA23ECDAF72}">
      <dsp:nvSpPr>
        <dsp:cNvPr id="0" name=""/>
        <dsp:cNvSpPr/>
      </dsp:nvSpPr>
      <dsp:spPr>
        <a:xfrm>
          <a:off x="0" y="1339404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72B2E-0F2C-4FCA-A68A-E0C7293EBAE3}">
      <dsp:nvSpPr>
        <dsp:cNvPr id="0" name=""/>
        <dsp:cNvSpPr/>
      </dsp:nvSpPr>
      <dsp:spPr>
        <a:xfrm>
          <a:off x="120325" y="1428901"/>
          <a:ext cx="218986" cy="2187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02ED3-51EA-432C-842B-7A43898BC01A}">
      <dsp:nvSpPr>
        <dsp:cNvPr id="0" name=""/>
        <dsp:cNvSpPr/>
      </dsp:nvSpPr>
      <dsp:spPr>
        <a:xfrm>
          <a:off x="459636" y="1339404"/>
          <a:ext cx="2901255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Feature Importance:</a:t>
          </a:r>
          <a:endParaRPr lang="en-US" sz="1400" kern="1200"/>
        </a:p>
      </dsp:txBody>
      <dsp:txXfrm>
        <a:off x="459636" y="1339404"/>
        <a:ext cx="2901255" cy="534501"/>
      </dsp:txXfrm>
    </dsp:sp>
    <dsp:sp modelId="{5B3F5CE2-9427-488B-9094-CA1B55E8A34B}">
      <dsp:nvSpPr>
        <dsp:cNvPr id="0" name=""/>
        <dsp:cNvSpPr/>
      </dsp:nvSpPr>
      <dsp:spPr>
        <a:xfrm>
          <a:off x="3360892" y="1339404"/>
          <a:ext cx="301083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Protein target and drug mechanism features played a critical role in predictions.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Aggregated embeddings successfully captured biological relevance.</a:t>
          </a:r>
        </a:p>
      </dsp:txBody>
      <dsp:txXfrm>
        <a:off x="3360892" y="1339404"/>
        <a:ext cx="3010830" cy="534501"/>
      </dsp:txXfrm>
    </dsp:sp>
    <dsp:sp modelId="{9CC492F7-1226-443B-8200-4CA7B9C48D3E}">
      <dsp:nvSpPr>
        <dsp:cNvPr id="0" name=""/>
        <dsp:cNvSpPr/>
      </dsp:nvSpPr>
      <dsp:spPr>
        <a:xfrm>
          <a:off x="0" y="2007531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54B53-4025-4421-A211-0FB4A67746C4}">
      <dsp:nvSpPr>
        <dsp:cNvPr id="0" name=""/>
        <dsp:cNvSpPr/>
      </dsp:nvSpPr>
      <dsp:spPr>
        <a:xfrm>
          <a:off x="120325" y="2097029"/>
          <a:ext cx="218986" cy="2187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113AA-B1A3-4D05-A598-D642E29C0194}">
      <dsp:nvSpPr>
        <dsp:cNvPr id="0" name=""/>
        <dsp:cNvSpPr/>
      </dsp:nvSpPr>
      <dsp:spPr>
        <a:xfrm>
          <a:off x="459636" y="2007531"/>
          <a:ext cx="2901255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Dimensionality Reduction:</a:t>
          </a:r>
          <a:endParaRPr lang="en-US" sz="1400" kern="1200"/>
        </a:p>
      </dsp:txBody>
      <dsp:txXfrm>
        <a:off x="459636" y="2007531"/>
        <a:ext cx="2901255" cy="534501"/>
      </dsp:txXfrm>
    </dsp:sp>
    <dsp:sp modelId="{20EBBAD5-5719-4ACF-AFA2-AF3A4467B74A}">
      <dsp:nvSpPr>
        <dsp:cNvPr id="0" name=""/>
        <dsp:cNvSpPr/>
      </dsp:nvSpPr>
      <dsp:spPr>
        <a:xfrm>
          <a:off x="3360892" y="2007531"/>
          <a:ext cx="301083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TruncatedSVD retained ~90% variance with negligible performance impact, improving computational efficiency.</a:t>
          </a:r>
        </a:p>
      </dsp:txBody>
      <dsp:txXfrm>
        <a:off x="3360892" y="2007531"/>
        <a:ext cx="3010830" cy="534501"/>
      </dsp:txXfrm>
    </dsp:sp>
    <dsp:sp modelId="{55219047-EF84-4932-9C11-E7FE21D18741}">
      <dsp:nvSpPr>
        <dsp:cNvPr id="0" name=""/>
        <dsp:cNvSpPr/>
      </dsp:nvSpPr>
      <dsp:spPr>
        <a:xfrm>
          <a:off x="0" y="2675658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3EA3F-A0FB-426C-87CE-8A2B2975CE5C}">
      <dsp:nvSpPr>
        <dsp:cNvPr id="0" name=""/>
        <dsp:cNvSpPr/>
      </dsp:nvSpPr>
      <dsp:spPr>
        <a:xfrm>
          <a:off x="120325" y="2765156"/>
          <a:ext cx="218986" cy="2187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EA266-7DCE-477D-81A5-2E15E9A2C0E2}">
      <dsp:nvSpPr>
        <dsp:cNvPr id="0" name=""/>
        <dsp:cNvSpPr/>
      </dsp:nvSpPr>
      <dsp:spPr>
        <a:xfrm>
          <a:off x="459636" y="2675658"/>
          <a:ext cx="2901255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Class Imbalance Addressed:</a:t>
          </a:r>
          <a:endParaRPr lang="en-US" sz="1400" kern="1200"/>
        </a:p>
      </dsp:txBody>
      <dsp:txXfrm>
        <a:off x="459636" y="2675658"/>
        <a:ext cx="2901255" cy="534501"/>
      </dsp:txXfrm>
    </dsp:sp>
    <dsp:sp modelId="{B7C7375B-7B57-495F-BF18-F929754BE442}">
      <dsp:nvSpPr>
        <dsp:cNvPr id="0" name=""/>
        <dsp:cNvSpPr/>
      </dsp:nvSpPr>
      <dsp:spPr>
        <a:xfrm>
          <a:off x="3360892" y="2675658"/>
          <a:ext cx="301083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SMOTE balanced the dataset, enhancing recall for the minority class (positive interactions).</a:t>
          </a:r>
        </a:p>
      </dsp:txBody>
      <dsp:txXfrm>
        <a:off x="3360892" y="2675658"/>
        <a:ext cx="3010830" cy="534501"/>
      </dsp:txXfrm>
    </dsp:sp>
    <dsp:sp modelId="{31DF5365-EF9F-424C-AFB2-363CE2FCA044}">
      <dsp:nvSpPr>
        <dsp:cNvPr id="0" name=""/>
        <dsp:cNvSpPr/>
      </dsp:nvSpPr>
      <dsp:spPr>
        <a:xfrm>
          <a:off x="0" y="3343785"/>
          <a:ext cx="6447234" cy="3977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F87EA-7D43-4F9F-B21A-1CE4C7BA4A9C}">
      <dsp:nvSpPr>
        <dsp:cNvPr id="0" name=""/>
        <dsp:cNvSpPr/>
      </dsp:nvSpPr>
      <dsp:spPr>
        <a:xfrm>
          <a:off x="120442" y="3433283"/>
          <a:ext cx="218986" cy="2187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7EBE2-5947-4400-B7D2-A3FE72D95074}">
      <dsp:nvSpPr>
        <dsp:cNvPr id="0" name=""/>
        <dsp:cNvSpPr/>
      </dsp:nvSpPr>
      <dsp:spPr>
        <a:xfrm>
          <a:off x="459872" y="3343785"/>
          <a:ext cx="5829280" cy="53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Key takeaway:</a:t>
          </a:r>
          <a:r>
            <a:rPr lang="en-US" sz="1400" kern="1200"/>
            <a:t> Traditional models provided a balance of performance and interpretability, outperforming deep learning approaches given the dataset constraints.</a:t>
          </a:r>
        </a:p>
      </dsp:txBody>
      <dsp:txXfrm>
        <a:off x="459872" y="3343785"/>
        <a:ext cx="5829280" cy="53450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F23D8-D870-4F87-90D5-742A0141DD93}">
      <dsp:nvSpPr>
        <dsp:cNvPr id="0" name=""/>
        <dsp:cNvSpPr/>
      </dsp:nvSpPr>
      <dsp:spPr>
        <a:xfrm>
          <a:off x="0" y="1324"/>
          <a:ext cx="7213600" cy="564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84EC5-2167-476B-9DDD-318D5E397215}">
      <dsp:nvSpPr>
        <dsp:cNvPr id="0" name=""/>
        <dsp:cNvSpPr/>
      </dsp:nvSpPr>
      <dsp:spPr>
        <a:xfrm>
          <a:off x="170686" y="128281"/>
          <a:ext cx="310339" cy="310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340B5-7920-47C2-804D-0EFD240562D9}">
      <dsp:nvSpPr>
        <dsp:cNvPr id="0" name=""/>
        <dsp:cNvSpPr/>
      </dsp:nvSpPr>
      <dsp:spPr>
        <a:xfrm>
          <a:off x="651712" y="1324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Best Model:</a:t>
          </a:r>
          <a:endParaRPr lang="en-US" sz="1600" kern="1200"/>
        </a:p>
      </dsp:txBody>
      <dsp:txXfrm>
        <a:off x="651712" y="1324"/>
        <a:ext cx="3246120" cy="564252"/>
      </dsp:txXfrm>
    </dsp:sp>
    <dsp:sp modelId="{D42F7C4F-5371-4956-89C1-3EF4E303BB6F}">
      <dsp:nvSpPr>
        <dsp:cNvPr id="0" name=""/>
        <dsp:cNvSpPr/>
      </dsp:nvSpPr>
      <dsp:spPr>
        <a:xfrm>
          <a:off x="3897832" y="1324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Random Forest</a:t>
          </a:r>
          <a:r>
            <a:rPr lang="en-US" sz="1100" kern="1200"/>
            <a:t> outperformed other models with the highest accuracy (64.89%).</a:t>
          </a:r>
        </a:p>
      </dsp:txBody>
      <dsp:txXfrm>
        <a:off x="3897832" y="1324"/>
        <a:ext cx="3315767" cy="564252"/>
      </dsp:txXfrm>
    </dsp:sp>
    <dsp:sp modelId="{E1BEA8B7-5C10-4AF3-98A2-866F4D67BED7}">
      <dsp:nvSpPr>
        <dsp:cNvPr id="0" name=""/>
        <dsp:cNvSpPr/>
      </dsp:nvSpPr>
      <dsp:spPr>
        <a:xfrm>
          <a:off x="0" y="706640"/>
          <a:ext cx="7213600" cy="564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04EA5-FF1E-48D2-B65C-3053F4FFC9E8}">
      <dsp:nvSpPr>
        <dsp:cNvPr id="0" name=""/>
        <dsp:cNvSpPr/>
      </dsp:nvSpPr>
      <dsp:spPr>
        <a:xfrm>
          <a:off x="170686" y="833597"/>
          <a:ext cx="310339" cy="310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E3AF1-240A-4DCC-8DF3-E29039468052}">
      <dsp:nvSpPr>
        <dsp:cNvPr id="0" name=""/>
        <dsp:cNvSpPr/>
      </dsp:nvSpPr>
      <dsp:spPr>
        <a:xfrm>
          <a:off x="651712" y="706640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Feature Importance:</a:t>
          </a:r>
          <a:endParaRPr lang="en-US" sz="1600" kern="1200"/>
        </a:p>
      </dsp:txBody>
      <dsp:txXfrm>
        <a:off x="651712" y="706640"/>
        <a:ext cx="3246120" cy="564252"/>
      </dsp:txXfrm>
    </dsp:sp>
    <dsp:sp modelId="{60CACC06-1127-470E-BF6F-BDC89FB4B5CF}">
      <dsp:nvSpPr>
        <dsp:cNvPr id="0" name=""/>
        <dsp:cNvSpPr/>
      </dsp:nvSpPr>
      <dsp:spPr>
        <a:xfrm>
          <a:off x="3897832" y="706640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Protein target and drug mechanism features were crucial for accurate DDI prediction.</a:t>
          </a:r>
        </a:p>
      </dsp:txBody>
      <dsp:txXfrm>
        <a:off x="3897832" y="706640"/>
        <a:ext cx="3315767" cy="564252"/>
      </dsp:txXfrm>
    </dsp:sp>
    <dsp:sp modelId="{54DFB1E5-63F8-4996-9794-2FCED6F94519}">
      <dsp:nvSpPr>
        <dsp:cNvPr id="0" name=""/>
        <dsp:cNvSpPr/>
      </dsp:nvSpPr>
      <dsp:spPr>
        <a:xfrm>
          <a:off x="0" y="1411956"/>
          <a:ext cx="7213600" cy="564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878BF-BEB6-4DB6-ADAF-B4FCDDF92469}">
      <dsp:nvSpPr>
        <dsp:cNvPr id="0" name=""/>
        <dsp:cNvSpPr/>
      </dsp:nvSpPr>
      <dsp:spPr>
        <a:xfrm>
          <a:off x="170686" y="1538913"/>
          <a:ext cx="310339" cy="3103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512B8-C38C-4E77-BC5C-55C05D1E98CA}">
      <dsp:nvSpPr>
        <dsp:cNvPr id="0" name=""/>
        <dsp:cNvSpPr/>
      </dsp:nvSpPr>
      <dsp:spPr>
        <a:xfrm>
          <a:off x="651712" y="1411956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Deep Learning Challenges:</a:t>
          </a:r>
          <a:endParaRPr lang="en-US" sz="1600" kern="1200"/>
        </a:p>
      </dsp:txBody>
      <dsp:txXfrm>
        <a:off x="651712" y="1411956"/>
        <a:ext cx="3246120" cy="564252"/>
      </dsp:txXfrm>
    </dsp:sp>
    <dsp:sp modelId="{6FC4B8F4-D09B-4391-B4F6-DEB0DCEEAFCC}">
      <dsp:nvSpPr>
        <dsp:cNvPr id="0" name=""/>
        <dsp:cNvSpPr/>
      </dsp:nvSpPr>
      <dsp:spPr>
        <a:xfrm>
          <a:off x="3897832" y="1411956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Neural Networks and CNNs struggled due to limited dataset size and overfitting.</a:t>
          </a:r>
        </a:p>
      </dsp:txBody>
      <dsp:txXfrm>
        <a:off x="3897832" y="1411956"/>
        <a:ext cx="3315767" cy="564252"/>
      </dsp:txXfrm>
    </dsp:sp>
    <dsp:sp modelId="{0DD5D68A-D0A6-48A7-803D-39251A18E1A7}">
      <dsp:nvSpPr>
        <dsp:cNvPr id="0" name=""/>
        <dsp:cNvSpPr/>
      </dsp:nvSpPr>
      <dsp:spPr>
        <a:xfrm>
          <a:off x="0" y="2117272"/>
          <a:ext cx="7213600" cy="564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AF921-CFF8-4BE2-8451-5D4FBF3608CA}">
      <dsp:nvSpPr>
        <dsp:cNvPr id="0" name=""/>
        <dsp:cNvSpPr/>
      </dsp:nvSpPr>
      <dsp:spPr>
        <a:xfrm>
          <a:off x="170686" y="2244229"/>
          <a:ext cx="310339" cy="3103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6ADDD-AB25-4523-B1AD-37030DD382CF}">
      <dsp:nvSpPr>
        <dsp:cNvPr id="0" name=""/>
        <dsp:cNvSpPr/>
      </dsp:nvSpPr>
      <dsp:spPr>
        <a:xfrm>
          <a:off x="651712" y="2117272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Dimensionality Reduction Impact:</a:t>
          </a:r>
          <a:endParaRPr lang="en-US" sz="1600" kern="1200"/>
        </a:p>
      </dsp:txBody>
      <dsp:txXfrm>
        <a:off x="651712" y="2117272"/>
        <a:ext cx="3246120" cy="564252"/>
      </dsp:txXfrm>
    </dsp:sp>
    <dsp:sp modelId="{868662D8-E173-4A4E-9E3E-D85FDF8264AC}">
      <dsp:nvSpPr>
        <dsp:cNvPr id="0" name=""/>
        <dsp:cNvSpPr/>
      </dsp:nvSpPr>
      <dsp:spPr>
        <a:xfrm>
          <a:off x="3897832" y="2117272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TruncatedSVD</a:t>
          </a:r>
          <a:r>
            <a:rPr lang="en-US" sz="1100" kern="1200"/>
            <a:t> reduced feature dimensions to 200, retaining most of the variance with minimal performance loss.</a:t>
          </a:r>
        </a:p>
      </dsp:txBody>
      <dsp:txXfrm>
        <a:off x="3897832" y="2117272"/>
        <a:ext cx="3315767" cy="564252"/>
      </dsp:txXfrm>
    </dsp:sp>
    <dsp:sp modelId="{3A990C06-9222-416E-A2AC-2A076880AB4C}">
      <dsp:nvSpPr>
        <dsp:cNvPr id="0" name=""/>
        <dsp:cNvSpPr/>
      </dsp:nvSpPr>
      <dsp:spPr>
        <a:xfrm>
          <a:off x="0" y="2822588"/>
          <a:ext cx="7213600" cy="564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3CAF5-C671-4B4E-89D7-D5EF2B847948}">
      <dsp:nvSpPr>
        <dsp:cNvPr id="0" name=""/>
        <dsp:cNvSpPr/>
      </dsp:nvSpPr>
      <dsp:spPr>
        <a:xfrm>
          <a:off x="170686" y="2949545"/>
          <a:ext cx="310339" cy="3103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FA938-2661-4505-837C-EEE84C57C78E}">
      <dsp:nvSpPr>
        <dsp:cNvPr id="0" name=""/>
        <dsp:cNvSpPr/>
      </dsp:nvSpPr>
      <dsp:spPr>
        <a:xfrm>
          <a:off x="651712" y="2822588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Class Imbalance:</a:t>
          </a:r>
          <a:endParaRPr lang="en-US" sz="1600" kern="1200"/>
        </a:p>
      </dsp:txBody>
      <dsp:txXfrm>
        <a:off x="651712" y="2822588"/>
        <a:ext cx="3246120" cy="564252"/>
      </dsp:txXfrm>
    </dsp:sp>
    <dsp:sp modelId="{7BC95C83-B6E4-45E3-87F7-E80361244494}">
      <dsp:nvSpPr>
        <dsp:cNvPr id="0" name=""/>
        <dsp:cNvSpPr/>
      </dsp:nvSpPr>
      <dsp:spPr>
        <a:xfrm>
          <a:off x="3897832" y="2822588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SMOTE</a:t>
          </a:r>
          <a:r>
            <a:rPr lang="en-US" sz="1100" kern="1200"/>
            <a:t> helped balance the dataset, improving model recall for positive interactions.</a:t>
          </a:r>
        </a:p>
      </dsp:txBody>
      <dsp:txXfrm>
        <a:off x="3897832" y="2822588"/>
        <a:ext cx="3315767" cy="564252"/>
      </dsp:txXfrm>
    </dsp:sp>
    <dsp:sp modelId="{AC7EAF0A-A886-4BF0-B7F3-ED74414C6E90}">
      <dsp:nvSpPr>
        <dsp:cNvPr id="0" name=""/>
        <dsp:cNvSpPr/>
      </dsp:nvSpPr>
      <dsp:spPr>
        <a:xfrm>
          <a:off x="0" y="3527904"/>
          <a:ext cx="7213600" cy="564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E2AC-82C2-4FBC-B52E-ABD18F5B739B}">
      <dsp:nvSpPr>
        <dsp:cNvPr id="0" name=""/>
        <dsp:cNvSpPr/>
      </dsp:nvSpPr>
      <dsp:spPr>
        <a:xfrm>
          <a:off x="170686" y="3654861"/>
          <a:ext cx="310339" cy="3103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25A26-466A-4F77-A602-AA2299FD082B}">
      <dsp:nvSpPr>
        <dsp:cNvPr id="0" name=""/>
        <dsp:cNvSpPr/>
      </dsp:nvSpPr>
      <dsp:spPr>
        <a:xfrm>
          <a:off x="651712" y="3527904"/>
          <a:ext cx="3246120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Scalability &amp; Efficiency:</a:t>
          </a:r>
          <a:endParaRPr lang="en-US" sz="1600" kern="1200"/>
        </a:p>
      </dsp:txBody>
      <dsp:txXfrm>
        <a:off x="651712" y="3527904"/>
        <a:ext cx="3246120" cy="564252"/>
      </dsp:txXfrm>
    </dsp:sp>
    <dsp:sp modelId="{84A38D64-94C6-435D-8FBC-4743F17964A8}">
      <dsp:nvSpPr>
        <dsp:cNvPr id="0" name=""/>
        <dsp:cNvSpPr/>
      </dsp:nvSpPr>
      <dsp:spPr>
        <a:xfrm>
          <a:off x="3897832" y="3527904"/>
          <a:ext cx="3315767" cy="564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17" tIns="59717" rIns="59717" bIns="597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Traditional models provided a good balance of performance and efficiency compared to deep learning models.</a:t>
          </a:r>
        </a:p>
      </dsp:txBody>
      <dsp:txXfrm>
        <a:off x="3897832" y="3527904"/>
        <a:ext cx="3315767" cy="56425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D8D44-3E62-8F4A-8B7D-CDCCB1BD25E3}">
      <dsp:nvSpPr>
        <dsp:cNvPr id="0" name=""/>
        <dsp:cNvSpPr/>
      </dsp:nvSpPr>
      <dsp:spPr>
        <a:xfrm>
          <a:off x="0" y="365849"/>
          <a:ext cx="5019610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578" tIns="270764" rIns="38957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Led to overfitting in deep learning models (NN, CNN).</a:t>
          </a:r>
        </a:p>
      </dsp:txBody>
      <dsp:txXfrm>
        <a:off x="0" y="365849"/>
        <a:ext cx="5019610" cy="542587"/>
      </dsp:txXfrm>
    </dsp:sp>
    <dsp:sp modelId="{AF9BA083-3EDD-DB47-8835-F8CE50B9E869}">
      <dsp:nvSpPr>
        <dsp:cNvPr id="0" name=""/>
        <dsp:cNvSpPr/>
      </dsp:nvSpPr>
      <dsp:spPr>
        <a:xfrm>
          <a:off x="250980" y="173969"/>
          <a:ext cx="3513727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811" tIns="0" rIns="13281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Small Dataset:</a:t>
          </a:r>
          <a:endParaRPr lang="en-US" sz="1300" kern="1200"/>
        </a:p>
      </dsp:txBody>
      <dsp:txXfrm>
        <a:off x="269714" y="192703"/>
        <a:ext cx="3476259" cy="346292"/>
      </dsp:txXfrm>
    </dsp:sp>
    <dsp:sp modelId="{32BA0A9E-1AF2-C348-839A-483B562337F9}">
      <dsp:nvSpPr>
        <dsp:cNvPr id="0" name=""/>
        <dsp:cNvSpPr/>
      </dsp:nvSpPr>
      <dsp:spPr>
        <a:xfrm>
          <a:off x="0" y="1170517"/>
          <a:ext cx="5019610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678113"/>
              <a:satOff val="-414"/>
              <a:lumOff val="16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578" tIns="270764" rIns="38957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Neural Networks and CNNs struggled with high variance.</a:t>
          </a:r>
        </a:p>
      </dsp:txBody>
      <dsp:txXfrm>
        <a:off x="0" y="1170517"/>
        <a:ext cx="5019610" cy="716625"/>
      </dsp:txXfrm>
    </dsp:sp>
    <dsp:sp modelId="{BA1B46F6-A69C-CA40-ACB7-DD47DC8DB834}">
      <dsp:nvSpPr>
        <dsp:cNvPr id="0" name=""/>
        <dsp:cNvSpPr/>
      </dsp:nvSpPr>
      <dsp:spPr>
        <a:xfrm>
          <a:off x="250980" y="978637"/>
          <a:ext cx="3513727" cy="38376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811" tIns="0" rIns="13281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Overfitting:</a:t>
          </a:r>
          <a:endParaRPr lang="en-US" sz="1300" kern="1200"/>
        </a:p>
      </dsp:txBody>
      <dsp:txXfrm>
        <a:off x="269714" y="997371"/>
        <a:ext cx="3476259" cy="346292"/>
      </dsp:txXfrm>
    </dsp:sp>
    <dsp:sp modelId="{A5BB561E-EADA-6245-894A-B1789E22E3AE}">
      <dsp:nvSpPr>
        <dsp:cNvPr id="0" name=""/>
        <dsp:cNvSpPr/>
      </dsp:nvSpPr>
      <dsp:spPr>
        <a:xfrm>
          <a:off x="0" y="2149222"/>
          <a:ext cx="5019610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578" tIns="270764" rIns="38957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Deep learning models lack transparency compared to Random Forest.</a:t>
          </a:r>
        </a:p>
      </dsp:txBody>
      <dsp:txXfrm>
        <a:off x="0" y="2149222"/>
        <a:ext cx="5019610" cy="716625"/>
      </dsp:txXfrm>
    </dsp:sp>
    <dsp:sp modelId="{7A92CA9D-C9F8-4D43-91D6-4E801435E358}">
      <dsp:nvSpPr>
        <dsp:cNvPr id="0" name=""/>
        <dsp:cNvSpPr/>
      </dsp:nvSpPr>
      <dsp:spPr>
        <a:xfrm>
          <a:off x="250980" y="1957342"/>
          <a:ext cx="3513727" cy="38376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811" tIns="0" rIns="13281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Interpretability:</a:t>
          </a:r>
          <a:endParaRPr lang="en-US" sz="1300" kern="1200"/>
        </a:p>
      </dsp:txBody>
      <dsp:txXfrm>
        <a:off x="269714" y="1976076"/>
        <a:ext cx="3476259" cy="346292"/>
      </dsp:txXfrm>
    </dsp:sp>
    <dsp:sp modelId="{588434A7-9096-6740-A72F-BBC029EF92C6}">
      <dsp:nvSpPr>
        <dsp:cNvPr id="0" name=""/>
        <dsp:cNvSpPr/>
      </dsp:nvSpPr>
      <dsp:spPr>
        <a:xfrm>
          <a:off x="0" y="3127927"/>
          <a:ext cx="5019610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034338"/>
              <a:satOff val="-1242"/>
              <a:lumOff val="48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578" tIns="270764" rIns="38957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Deep learning models require significant resources.</a:t>
          </a:r>
        </a:p>
      </dsp:txBody>
      <dsp:txXfrm>
        <a:off x="0" y="3127927"/>
        <a:ext cx="5019610" cy="542587"/>
      </dsp:txXfrm>
    </dsp:sp>
    <dsp:sp modelId="{DBF73C28-5BE2-3343-ADD0-D68224740515}">
      <dsp:nvSpPr>
        <dsp:cNvPr id="0" name=""/>
        <dsp:cNvSpPr/>
      </dsp:nvSpPr>
      <dsp:spPr>
        <a:xfrm>
          <a:off x="250980" y="2936047"/>
          <a:ext cx="3513727" cy="38376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811" tIns="0" rIns="13281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Computational Cost:</a:t>
          </a:r>
          <a:endParaRPr lang="en-US" sz="1300" kern="1200"/>
        </a:p>
      </dsp:txBody>
      <dsp:txXfrm>
        <a:off x="269714" y="2954781"/>
        <a:ext cx="3476259" cy="346292"/>
      </dsp:txXfrm>
    </dsp:sp>
    <dsp:sp modelId="{512FAC97-FB1F-3E40-A978-ACE3DC8CE365}">
      <dsp:nvSpPr>
        <dsp:cNvPr id="0" name=""/>
        <dsp:cNvSpPr/>
      </dsp:nvSpPr>
      <dsp:spPr>
        <a:xfrm>
          <a:off x="0" y="3932595"/>
          <a:ext cx="5019610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578" tIns="270764" rIns="38957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Despite </a:t>
          </a:r>
          <a:r>
            <a:rPr lang="en-US" sz="1300" b="1" kern="1200"/>
            <a:t>SMOTE</a:t>
          </a:r>
          <a:r>
            <a:rPr lang="en-US" sz="1300" kern="1200"/>
            <a:t>, achieving perfect recall for positive interactions is challenging.</a:t>
          </a:r>
        </a:p>
      </dsp:txBody>
      <dsp:txXfrm>
        <a:off x="0" y="3932595"/>
        <a:ext cx="5019610" cy="716625"/>
      </dsp:txXfrm>
    </dsp:sp>
    <dsp:sp modelId="{4156AF58-5015-064A-A4C8-7A4A81596C22}">
      <dsp:nvSpPr>
        <dsp:cNvPr id="0" name=""/>
        <dsp:cNvSpPr/>
      </dsp:nvSpPr>
      <dsp:spPr>
        <a:xfrm>
          <a:off x="250980" y="3740715"/>
          <a:ext cx="3513727" cy="38376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811" tIns="0" rIns="13281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Class Imbalance:</a:t>
          </a:r>
          <a:endParaRPr lang="en-US" sz="1300" kern="1200"/>
        </a:p>
      </dsp:txBody>
      <dsp:txXfrm>
        <a:off x="269714" y="3759449"/>
        <a:ext cx="3476259" cy="3462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5F073-2EFD-4363-BB81-F62CBBD11B12}">
      <dsp:nvSpPr>
        <dsp:cNvPr id="0" name=""/>
        <dsp:cNvSpPr/>
      </dsp:nvSpPr>
      <dsp:spPr>
        <a:xfrm>
          <a:off x="0" y="3687"/>
          <a:ext cx="7981371" cy="785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2704D-A5C2-42FD-8930-33344604A909}">
      <dsp:nvSpPr>
        <dsp:cNvPr id="0" name=""/>
        <dsp:cNvSpPr/>
      </dsp:nvSpPr>
      <dsp:spPr>
        <a:xfrm>
          <a:off x="237587" y="180405"/>
          <a:ext cx="431977" cy="4319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0664B-8B00-4E5B-86AE-7F81D933CD0A}">
      <dsp:nvSpPr>
        <dsp:cNvPr id="0" name=""/>
        <dsp:cNvSpPr/>
      </dsp:nvSpPr>
      <dsp:spPr>
        <a:xfrm>
          <a:off x="907151" y="3687"/>
          <a:ext cx="3591616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Larger Datasets:</a:t>
          </a:r>
          <a:endParaRPr lang="en-US" sz="1900" kern="1200"/>
        </a:p>
      </dsp:txBody>
      <dsp:txXfrm>
        <a:off x="907151" y="3687"/>
        <a:ext cx="3591616" cy="785412"/>
      </dsp:txXfrm>
    </dsp:sp>
    <dsp:sp modelId="{FD9A4702-F010-4779-8BC4-899EC7BA4A95}">
      <dsp:nvSpPr>
        <dsp:cNvPr id="0" name=""/>
        <dsp:cNvSpPr/>
      </dsp:nvSpPr>
      <dsp:spPr>
        <a:xfrm>
          <a:off x="4498768" y="3687"/>
          <a:ext cx="3482602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 deep learning models with more data to reduce overfitting.</a:t>
          </a:r>
        </a:p>
      </dsp:txBody>
      <dsp:txXfrm>
        <a:off x="4498768" y="3687"/>
        <a:ext cx="3482602" cy="785412"/>
      </dsp:txXfrm>
    </dsp:sp>
    <dsp:sp modelId="{53D8AF79-A4CC-4CA7-A02F-510E97E49985}">
      <dsp:nvSpPr>
        <dsp:cNvPr id="0" name=""/>
        <dsp:cNvSpPr/>
      </dsp:nvSpPr>
      <dsp:spPr>
        <a:xfrm>
          <a:off x="0" y="985453"/>
          <a:ext cx="7981371" cy="785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47B6B-E2FB-4103-A861-A35D1517F3C8}">
      <dsp:nvSpPr>
        <dsp:cNvPr id="0" name=""/>
        <dsp:cNvSpPr/>
      </dsp:nvSpPr>
      <dsp:spPr>
        <a:xfrm>
          <a:off x="237587" y="1162171"/>
          <a:ext cx="431977" cy="4319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18D1-82F5-4AF7-9D79-245F3DE9BAFD}">
      <dsp:nvSpPr>
        <dsp:cNvPr id="0" name=""/>
        <dsp:cNvSpPr/>
      </dsp:nvSpPr>
      <dsp:spPr>
        <a:xfrm>
          <a:off x="907151" y="985453"/>
          <a:ext cx="3591616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Advanced Architectures:</a:t>
          </a:r>
          <a:endParaRPr lang="en-US" sz="1900" kern="1200"/>
        </a:p>
      </dsp:txBody>
      <dsp:txXfrm>
        <a:off x="907151" y="985453"/>
        <a:ext cx="3591616" cy="785412"/>
      </dsp:txXfrm>
    </dsp:sp>
    <dsp:sp modelId="{3580B1B9-C155-4CB6-BB69-823AA1F7EA2D}">
      <dsp:nvSpPr>
        <dsp:cNvPr id="0" name=""/>
        <dsp:cNvSpPr/>
      </dsp:nvSpPr>
      <dsp:spPr>
        <a:xfrm>
          <a:off x="4498768" y="985453"/>
          <a:ext cx="3482602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transformer-based models for better feature extraction.</a:t>
          </a:r>
        </a:p>
      </dsp:txBody>
      <dsp:txXfrm>
        <a:off x="4498768" y="985453"/>
        <a:ext cx="3482602" cy="785412"/>
      </dsp:txXfrm>
    </dsp:sp>
    <dsp:sp modelId="{4FF634BB-8135-4C11-B4AA-A43FA83F2877}">
      <dsp:nvSpPr>
        <dsp:cNvPr id="0" name=""/>
        <dsp:cNvSpPr/>
      </dsp:nvSpPr>
      <dsp:spPr>
        <a:xfrm>
          <a:off x="0" y="1967219"/>
          <a:ext cx="7981371" cy="785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BC479-A1DB-448F-AC21-A0E501BBB62B}">
      <dsp:nvSpPr>
        <dsp:cNvPr id="0" name=""/>
        <dsp:cNvSpPr/>
      </dsp:nvSpPr>
      <dsp:spPr>
        <a:xfrm>
          <a:off x="237587" y="2143937"/>
          <a:ext cx="431977" cy="4319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C8FFD-07D3-422B-82BB-16A8A256A3D3}">
      <dsp:nvSpPr>
        <dsp:cNvPr id="0" name=""/>
        <dsp:cNvSpPr/>
      </dsp:nvSpPr>
      <dsp:spPr>
        <a:xfrm>
          <a:off x="907151" y="1967219"/>
          <a:ext cx="3591616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Ensemble Methods:</a:t>
          </a:r>
          <a:endParaRPr lang="en-US" sz="1900" kern="1200"/>
        </a:p>
      </dsp:txBody>
      <dsp:txXfrm>
        <a:off x="907151" y="1967219"/>
        <a:ext cx="3591616" cy="785412"/>
      </dsp:txXfrm>
    </dsp:sp>
    <dsp:sp modelId="{FD578BCF-2301-4896-9653-33B415A84B31}">
      <dsp:nvSpPr>
        <dsp:cNvPr id="0" name=""/>
        <dsp:cNvSpPr/>
      </dsp:nvSpPr>
      <dsp:spPr>
        <a:xfrm>
          <a:off x="4498768" y="1967219"/>
          <a:ext cx="3482602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Combine Random Forest, Gradient Boosting, and XGBoost for improved accuracy.</a:t>
          </a:r>
        </a:p>
      </dsp:txBody>
      <dsp:txXfrm>
        <a:off x="4498768" y="1967219"/>
        <a:ext cx="3482602" cy="785412"/>
      </dsp:txXfrm>
    </dsp:sp>
    <dsp:sp modelId="{D1297EE8-425F-4743-BAF8-12166B5ABE42}">
      <dsp:nvSpPr>
        <dsp:cNvPr id="0" name=""/>
        <dsp:cNvSpPr/>
      </dsp:nvSpPr>
      <dsp:spPr>
        <a:xfrm>
          <a:off x="0" y="2948985"/>
          <a:ext cx="7981371" cy="785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CBF96-58F9-4F6D-9104-239CE09B40C2}">
      <dsp:nvSpPr>
        <dsp:cNvPr id="0" name=""/>
        <dsp:cNvSpPr/>
      </dsp:nvSpPr>
      <dsp:spPr>
        <a:xfrm>
          <a:off x="237587" y="3125703"/>
          <a:ext cx="431977" cy="4319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DCFCE-3258-4C2C-AF5F-B196D6250775}">
      <dsp:nvSpPr>
        <dsp:cNvPr id="0" name=""/>
        <dsp:cNvSpPr/>
      </dsp:nvSpPr>
      <dsp:spPr>
        <a:xfrm>
          <a:off x="907151" y="2948985"/>
          <a:ext cx="3591616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Enhanced Features:</a:t>
          </a:r>
          <a:endParaRPr lang="en-US" sz="1900" kern="1200"/>
        </a:p>
      </dsp:txBody>
      <dsp:txXfrm>
        <a:off x="907151" y="2948985"/>
        <a:ext cx="3591616" cy="785412"/>
      </dsp:txXfrm>
    </dsp:sp>
    <dsp:sp modelId="{632575E3-6394-4C3D-963F-139B38507CC4}">
      <dsp:nvSpPr>
        <dsp:cNvPr id="0" name=""/>
        <dsp:cNvSpPr/>
      </dsp:nvSpPr>
      <dsp:spPr>
        <a:xfrm>
          <a:off x="4498768" y="2948985"/>
          <a:ext cx="3482602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 molecular descriptors and drug similarity scores.</a:t>
          </a:r>
        </a:p>
      </dsp:txBody>
      <dsp:txXfrm>
        <a:off x="4498768" y="2948985"/>
        <a:ext cx="3482602" cy="785412"/>
      </dsp:txXfrm>
    </dsp:sp>
    <dsp:sp modelId="{6EE0DB78-C402-4DD5-A813-072D9975425E}">
      <dsp:nvSpPr>
        <dsp:cNvPr id="0" name=""/>
        <dsp:cNvSpPr/>
      </dsp:nvSpPr>
      <dsp:spPr>
        <a:xfrm>
          <a:off x="0" y="3930751"/>
          <a:ext cx="7981371" cy="785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26819-F450-4DB8-B953-0C34C8404945}">
      <dsp:nvSpPr>
        <dsp:cNvPr id="0" name=""/>
        <dsp:cNvSpPr/>
      </dsp:nvSpPr>
      <dsp:spPr>
        <a:xfrm>
          <a:off x="237587" y="4107469"/>
          <a:ext cx="431977" cy="4319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67E3F-5BF2-4901-9E3E-DAA14DF918AC}">
      <dsp:nvSpPr>
        <dsp:cNvPr id="0" name=""/>
        <dsp:cNvSpPr/>
      </dsp:nvSpPr>
      <dsp:spPr>
        <a:xfrm>
          <a:off x="907151" y="3930751"/>
          <a:ext cx="3591616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Real-World Application:</a:t>
          </a:r>
          <a:endParaRPr lang="en-US" sz="1900" kern="1200"/>
        </a:p>
      </dsp:txBody>
      <dsp:txXfrm>
        <a:off x="907151" y="3930751"/>
        <a:ext cx="3591616" cy="785412"/>
      </dsp:txXfrm>
    </dsp:sp>
    <dsp:sp modelId="{7D2AB7C8-06AC-4DDB-87EC-9F468D4E6FF0}">
      <dsp:nvSpPr>
        <dsp:cNvPr id="0" name=""/>
        <dsp:cNvSpPr/>
      </dsp:nvSpPr>
      <dsp:spPr>
        <a:xfrm>
          <a:off x="4498768" y="3930751"/>
          <a:ext cx="3482602" cy="78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23" tIns="83123" rIns="83123" bIns="8312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Apply the model in clinical settings for DDI prediction.</a:t>
          </a:r>
        </a:p>
      </dsp:txBody>
      <dsp:txXfrm>
        <a:off x="4498768" y="3930751"/>
        <a:ext cx="3482602" cy="7854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A7433-9FB5-5549-80AA-EDFEACD38AF3}">
      <dsp:nvSpPr>
        <dsp:cNvPr id="0" name=""/>
        <dsp:cNvSpPr/>
      </dsp:nvSpPr>
      <dsp:spPr>
        <a:xfrm rot="5400000">
          <a:off x="3644912" y="-1450132"/>
          <a:ext cx="676580" cy="37488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Predict potential drug-drug interactions to prevent adverse effects and enhance patient safety.</a:t>
          </a:r>
        </a:p>
      </dsp:txBody>
      <dsp:txXfrm rot="-5400000">
        <a:off x="2108754" y="119054"/>
        <a:ext cx="3715868" cy="610524"/>
      </dsp:txXfrm>
    </dsp:sp>
    <dsp:sp modelId="{804F8CEF-66E1-EF4E-9A31-DC3D02F96297}">
      <dsp:nvSpPr>
        <dsp:cNvPr id="0" name=""/>
        <dsp:cNvSpPr/>
      </dsp:nvSpPr>
      <dsp:spPr>
        <a:xfrm>
          <a:off x="0" y="1452"/>
          <a:ext cx="2108754" cy="8457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Clinical Safety:</a:t>
          </a:r>
          <a:endParaRPr lang="en-US" sz="1500" kern="1200"/>
        </a:p>
      </dsp:txBody>
      <dsp:txXfrm>
        <a:off x="41285" y="42737"/>
        <a:ext cx="2026184" cy="763155"/>
      </dsp:txXfrm>
    </dsp:sp>
    <dsp:sp modelId="{0D631D04-C87A-8B4C-B1C1-5FA7E36A4B61}">
      <dsp:nvSpPr>
        <dsp:cNvPr id="0" name=""/>
        <dsp:cNvSpPr/>
      </dsp:nvSpPr>
      <dsp:spPr>
        <a:xfrm rot="5400000">
          <a:off x="3644912" y="-562121"/>
          <a:ext cx="676580" cy="374889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Identify safe drug combinations and optimize treatment regimens during drug discovery.</a:t>
          </a:r>
        </a:p>
      </dsp:txBody>
      <dsp:txXfrm rot="-5400000">
        <a:off x="2108754" y="1007065"/>
        <a:ext cx="3715868" cy="610524"/>
      </dsp:txXfrm>
    </dsp:sp>
    <dsp:sp modelId="{E3A5CB3A-72EB-B54C-A003-423223EC0018}">
      <dsp:nvSpPr>
        <dsp:cNvPr id="0" name=""/>
        <dsp:cNvSpPr/>
      </dsp:nvSpPr>
      <dsp:spPr>
        <a:xfrm>
          <a:off x="0" y="889464"/>
          <a:ext cx="2108754" cy="8457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Drug Development:</a:t>
          </a:r>
          <a:endParaRPr lang="en-US" sz="1500" kern="1200"/>
        </a:p>
      </dsp:txBody>
      <dsp:txXfrm>
        <a:off x="41285" y="930749"/>
        <a:ext cx="2026184" cy="763155"/>
      </dsp:txXfrm>
    </dsp:sp>
    <dsp:sp modelId="{588E6AFB-BF5A-104A-970A-E336409D76F6}">
      <dsp:nvSpPr>
        <dsp:cNvPr id="0" name=""/>
        <dsp:cNvSpPr/>
      </dsp:nvSpPr>
      <dsp:spPr>
        <a:xfrm rot="5400000">
          <a:off x="3644912" y="325890"/>
          <a:ext cx="676580" cy="374889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Tailor drug prescriptions based on predicted interactions for individual patients.</a:t>
          </a:r>
        </a:p>
      </dsp:txBody>
      <dsp:txXfrm rot="-5400000">
        <a:off x="2108754" y="1895076"/>
        <a:ext cx="3715868" cy="610524"/>
      </dsp:txXfrm>
    </dsp:sp>
    <dsp:sp modelId="{220163A3-5944-BA4B-985B-EABD50F00317}">
      <dsp:nvSpPr>
        <dsp:cNvPr id="0" name=""/>
        <dsp:cNvSpPr/>
      </dsp:nvSpPr>
      <dsp:spPr>
        <a:xfrm>
          <a:off x="0" y="1777476"/>
          <a:ext cx="2108754" cy="8457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Personalized Medicine:</a:t>
          </a:r>
          <a:endParaRPr lang="en-US" sz="1500" kern="1200"/>
        </a:p>
      </dsp:txBody>
      <dsp:txXfrm>
        <a:off x="41285" y="1818761"/>
        <a:ext cx="2026184" cy="763155"/>
      </dsp:txXfrm>
    </dsp:sp>
    <dsp:sp modelId="{062ED753-DE2B-9E49-8714-2ABA6744D011}">
      <dsp:nvSpPr>
        <dsp:cNvPr id="0" name=""/>
        <dsp:cNvSpPr/>
      </dsp:nvSpPr>
      <dsp:spPr>
        <a:xfrm rot="5400000">
          <a:off x="3644912" y="1213902"/>
          <a:ext cx="676580" cy="374889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Assist pharmaceutical companies in submitting interaction data to regulatory bodies like the FDA.</a:t>
          </a:r>
        </a:p>
      </dsp:txBody>
      <dsp:txXfrm rot="-5400000">
        <a:off x="2108754" y="2783088"/>
        <a:ext cx="3715868" cy="610524"/>
      </dsp:txXfrm>
    </dsp:sp>
    <dsp:sp modelId="{FB35EB86-A223-5F48-A3E8-3E677364EB6A}">
      <dsp:nvSpPr>
        <dsp:cNvPr id="0" name=""/>
        <dsp:cNvSpPr/>
      </dsp:nvSpPr>
      <dsp:spPr>
        <a:xfrm>
          <a:off x="0" y="2665488"/>
          <a:ext cx="2108754" cy="8457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Regulatory Approval:</a:t>
          </a:r>
          <a:endParaRPr lang="en-US" sz="1500" kern="1200"/>
        </a:p>
      </dsp:txBody>
      <dsp:txXfrm>
        <a:off x="41285" y="2706773"/>
        <a:ext cx="2026184" cy="763155"/>
      </dsp:txXfrm>
    </dsp:sp>
    <dsp:sp modelId="{7F575CFD-4BF0-BF41-BF30-0A2999E0C614}">
      <dsp:nvSpPr>
        <dsp:cNvPr id="0" name=""/>
        <dsp:cNvSpPr/>
      </dsp:nvSpPr>
      <dsp:spPr>
        <a:xfrm rot="5400000">
          <a:off x="3644912" y="2101914"/>
          <a:ext cx="676580" cy="3748896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Monitor and predict DDIs post-market to ensure ongoing drug safety.</a:t>
          </a:r>
        </a:p>
      </dsp:txBody>
      <dsp:txXfrm rot="-5400000">
        <a:off x="2108754" y="3671100"/>
        <a:ext cx="3715868" cy="610524"/>
      </dsp:txXfrm>
    </dsp:sp>
    <dsp:sp modelId="{3F31068A-8D65-234C-BB70-8D36CC36F698}">
      <dsp:nvSpPr>
        <dsp:cNvPr id="0" name=""/>
        <dsp:cNvSpPr/>
      </dsp:nvSpPr>
      <dsp:spPr>
        <a:xfrm>
          <a:off x="0" y="3553499"/>
          <a:ext cx="2108754" cy="8457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Pharmacovigilance:</a:t>
          </a:r>
          <a:endParaRPr lang="en-US" sz="1500" kern="1200"/>
        </a:p>
      </dsp:txBody>
      <dsp:txXfrm>
        <a:off x="41285" y="3594784"/>
        <a:ext cx="2026184" cy="763155"/>
      </dsp:txXfrm>
    </dsp:sp>
    <dsp:sp modelId="{DB51BF8B-5BDC-5C42-B572-11833062DFDF}">
      <dsp:nvSpPr>
        <dsp:cNvPr id="0" name=""/>
        <dsp:cNvSpPr/>
      </dsp:nvSpPr>
      <dsp:spPr>
        <a:xfrm rot="5400000">
          <a:off x="3644912" y="2989926"/>
          <a:ext cx="676580" cy="37488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Apply the model to improve drug safety, treatment efficacy, and patient care.</a:t>
          </a:r>
        </a:p>
      </dsp:txBody>
      <dsp:txXfrm rot="-5400000">
        <a:off x="2108754" y="4559112"/>
        <a:ext cx="3715868" cy="610524"/>
      </dsp:txXfrm>
    </dsp:sp>
    <dsp:sp modelId="{34B1797D-D81F-644A-A896-20A9EFB2BC58}">
      <dsp:nvSpPr>
        <dsp:cNvPr id="0" name=""/>
        <dsp:cNvSpPr/>
      </dsp:nvSpPr>
      <dsp:spPr>
        <a:xfrm>
          <a:off x="0" y="4441511"/>
          <a:ext cx="2108754" cy="8457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Goal: </a:t>
          </a:r>
          <a:endParaRPr lang="en-US" sz="1500" kern="1200"/>
        </a:p>
      </dsp:txBody>
      <dsp:txXfrm>
        <a:off x="41285" y="4482796"/>
        <a:ext cx="2026184" cy="76315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BB026-FFE1-2F4C-85BF-1D9E6D90F888}">
      <dsp:nvSpPr>
        <dsp:cNvPr id="0" name=""/>
        <dsp:cNvSpPr/>
      </dsp:nvSpPr>
      <dsp:spPr>
        <a:xfrm>
          <a:off x="0" y="35392"/>
          <a:ext cx="5019610" cy="115786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Lee, J., Yoon, W., Kim, S., Kim, D., &amp; So, C. H. (2020). BioBERT: A pre-trained biomedical language representation model for biomedical text mining. </a:t>
          </a:r>
          <a:r>
            <a:rPr lang="en-US" sz="1400" i="1" kern="1200"/>
            <a:t>Bioinformatics, 36</a:t>
          </a:r>
          <a:r>
            <a:rPr lang="en-US" sz="1400" kern="1200"/>
            <a:t>(4), 1235-1242. https://doi.org/10.1093/bioinformatics/btz682</a:t>
          </a:r>
        </a:p>
      </dsp:txBody>
      <dsp:txXfrm>
        <a:off x="56522" y="91914"/>
        <a:ext cx="4906566" cy="1044817"/>
      </dsp:txXfrm>
    </dsp:sp>
    <dsp:sp modelId="{AFC5BB97-1E6E-3045-8472-F689F304FFED}">
      <dsp:nvSpPr>
        <dsp:cNvPr id="0" name=""/>
        <dsp:cNvSpPr/>
      </dsp:nvSpPr>
      <dsp:spPr>
        <a:xfrm>
          <a:off x="0" y="1233573"/>
          <a:ext cx="5019610" cy="1157861"/>
        </a:xfrm>
        <a:prstGeom prst="round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Zhang, L., Liu, Z., &amp; Zhang, Y. (2020). Multimodal CNN-DDI: Using multimodal CNN for drug-to-drug interaction associated events. </a:t>
          </a:r>
          <a:r>
            <a:rPr lang="en-US" sz="1400" i="1" kern="1200"/>
            <a:t>Journal of Biomedical Informatics, 108</a:t>
          </a:r>
          <a:r>
            <a:rPr lang="en-US" sz="1400" kern="1200"/>
            <a:t>, 103521. https://doi.org/10.1016/j.jbi.2020.103521</a:t>
          </a:r>
        </a:p>
      </dsp:txBody>
      <dsp:txXfrm>
        <a:off x="56522" y="1290095"/>
        <a:ext cx="4906566" cy="1044817"/>
      </dsp:txXfrm>
    </dsp:sp>
    <dsp:sp modelId="{584F3D45-6607-C842-AF8C-FB10C4681420}">
      <dsp:nvSpPr>
        <dsp:cNvPr id="0" name=""/>
        <dsp:cNvSpPr/>
      </dsp:nvSpPr>
      <dsp:spPr>
        <a:xfrm>
          <a:off x="0" y="2431755"/>
          <a:ext cx="5019610" cy="1157861"/>
        </a:xfrm>
        <a:prstGeom prst="round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Choi, J., &amp; Cho, S. (2020). Deep learning-based drug-drug interaction prediction using protein-protein interaction networks. </a:t>
          </a:r>
          <a:r>
            <a:rPr lang="en-US" sz="1400" i="1" kern="1200"/>
            <a:t>Bioinformatics, 36</a:t>
          </a:r>
          <a:r>
            <a:rPr lang="en-US" sz="1400" kern="1200"/>
            <a:t>(5), 1506-1512. https://doi.org/10.1093/bioinformatics/btz832</a:t>
          </a:r>
        </a:p>
      </dsp:txBody>
      <dsp:txXfrm>
        <a:off x="56522" y="2488277"/>
        <a:ext cx="4906566" cy="1044817"/>
      </dsp:txXfrm>
    </dsp:sp>
    <dsp:sp modelId="{42877246-C413-8B48-9257-0CEEE84F1A40}">
      <dsp:nvSpPr>
        <dsp:cNvPr id="0" name=""/>
        <dsp:cNvSpPr/>
      </dsp:nvSpPr>
      <dsp:spPr>
        <a:xfrm>
          <a:off x="0" y="3629936"/>
          <a:ext cx="5019610" cy="1157861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Yu, H., Wang, L., &amp; Zhang, L. (2021). Drug-drug interaction prediction via integration of drug, target, and side effect networks. </a:t>
          </a:r>
          <a:r>
            <a:rPr lang="en-US" sz="1400" i="1" kern="1200"/>
            <a:t>IEEE Transactions on Neural Networks and Learning Systems, 32</a:t>
          </a:r>
          <a:r>
            <a:rPr lang="en-US" sz="1400" kern="1200"/>
            <a:t>(5), 2210-2221. https://doi.org/10.1109/TNNLS.2020.3033898</a:t>
          </a:r>
        </a:p>
      </dsp:txBody>
      <dsp:txXfrm>
        <a:off x="56522" y="3686458"/>
        <a:ext cx="4906566" cy="1044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46FA5-CA2E-8942-8322-91A6041A2CB4}">
      <dsp:nvSpPr>
        <dsp:cNvPr id="0" name=""/>
        <dsp:cNvSpPr/>
      </dsp:nvSpPr>
      <dsp:spPr>
        <a:xfrm rot="5400000">
          <a:off x="4538702" y="-1848074"/>
          <a:ext cx="733090" cy="46167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Investigating the potential of embedding techniques to represent complex biological interactions.</a:t>
          </a:r>
        </a:p>
      </dsp:txBody>
      <dsp:txXfrm rot="-5400000">
        <a:off x="2596896" y="129519"/>
        <a:ext cx="4580917" cy="661516"/>
      </dsp:txXfrm>
    </dsp:sp>
    <dsp:sp modelId="{7B89119A-66D5-DD4C-8F89-3251649DC0D0}">
      <dsp:nvSpPr>
        <dsp:cNvPr id="0" name=""/>
        <dsp:cNvSpPr/>
      </dsp:nvSpPr>
      <dsp:spPr>
        <a:xfrm>
          <a:off x="0" y="2095"/>
          <a:ext cx="2596896" cy="9163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How can machine learning models be used to predict drug-drug interactions (DDIs) based on protein and drug embeddings?</a:t>
          </a:r>
          <a:endParaRPr lang="en-US" sz="1200" kern="1200" dirty="0"/>
        </a:p>
      </dsp:txBody>
      <dsp:txXfrm>
        <a:off x="44733" y="46828"/>
        <a:ext cx="2507430" cy="826896"/>
      </dsp:txXfrm>
    </dsp:sp>
    <dsp:sp modelId="{7C43AC6A-059A-CE46-B6ED-D897D837A931}">
      <dsp:nvSpPr>
        <dsp:cNvPr id="0" name=""/>
        <dsp:cNvSpPr/>
      </dsp:nvSpPr>
      <dsp:spPr>
        <a:xfrm rot="5400000">
          <a:off x="4538702" y="-885893"/>
          <a:ext cx="733090" cy="4616704"/>
        </a:xfrm>
        <a:prstGeom prst="round2SameRect">
          <a:avLst/>
        </a:prstGeom>
        <a:solidFill>
          <a:schemeClr val="accent2">
            <a:tint val="40000"/>
            <a:alpha val="90000"/>
            <a:hueOff val="-935342"/>
            <a:satOff val="1882"/>
            <a:lumOff val="28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935342"/>
              <a:satOff val="1882"/>
              <a:lumOff val="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Exploring the biological features (e.g., protein targets, binding affinities) that impact DDI outcomes.</a:t>
          </a:r>
        </a:p>
      </dsp:txBody>
      <dsp:txXfrm rot="-5400000">
        <a:off x="2596896" y="1091700"/>
        <a:ext cx="4580917" cy="661516"/>
      </dsp:txXfrm>
    </dsp:sp>
    <dsp:sp modelId="{718D8D98-E7B8-7D47-B93C-45A0B0B86978}">
      <dsp:nvSpPr>
        <dsp:cNvPr id="0" name=""/>
        <dsp:cNvSpPr/>
      </dsp:nvSpPr>
      <dsp:spPr>
        <a:xfrm>
          <a:off x="0" y="964276"/>
          <a:ext cx="2596896" cy="916362"/>
        </a:xfrm>
        <a:prstGeom prst="roundRect">
          <a:avLst/>
        </a:prstGeom>
        <a:solidFill>
          <a:schemeClr val="accent2">
            <a:hueOff val="-678113"/>
            <a:satOff val="-414"/>
            <a:lumOff val="16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What are the key features from drug-target relationships that contribute to accurate DDI prediction?</a:t>
          </a:r>
          <a:endParaRPr lang="en-US" sz="1200" kern="1200"/>
        </a:p>
      </dsp:txBody>
      <dsp:txXfrm>
        <a:off x="44733" y="1009009"/>
        <a:ext cx="2507430" cy="826896"/>
      </dsp:txXfrm>
    </dsp:sp>
    <dsp:sp modelId="{E2DBAFE8-99B1-C349-A9E9-621ECA907B4B}">
      <dsp:nvSpPr>
        <dsp:cNvPr id="0" name=""/>
        <dsp:cNvSpPr/>
      </dsp:nvSpPr>
      <dsp:spPr>
        <a:xfrm rot="5400000">
          <a:off x="4538702" y="76287"/>
          <a:ext cx="733090" cy="4616704"/>
        </a:xfrm>
        <a:prstGeom prst="round2SameRect">
          <a:avLst/>
        </a:prstGeom>
        <a:solidFill>
          <a:schemeClr val="accent2">
            <a:tint val="40000"/>
            <a:alpha val="90000"/>
            <a:hueOff val="-1870684"/>
            <a:satOff val="3763"/>
            <a:lumOff val="57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870684"/>
              <a:satOff val="376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Comparing traditional models (Random Forest, XGBoost) with deep learning approaches (Neural Networks, CNNs) for DDI prediction.</a:t>
          </a:r>
        </a:p>
      </dsp:txBody>
      <dsp:txXfrm rot="-5400000">
        <a:off x="2596896" y="2053881"/>
        <a:ext cx="4580917" cy="661516"/>
      </dsp:txXfrm>
    </dsp:sp>
    <dsp:sp modelId="{FF1D9DCF-861C-3C4E-B837-0BDB0D0CF082}">
      <dsp:nvSpPr>
        <dsp:cNvPr id="0" name=""/>
        <dsp:cNvSpPr/>
      </dsp:nvSpPr>
      <dsp:spPr>
        <a:xfrm>
          <a:off x="0" y="1926458"/>
          <a:ext cx="2596896" cy="916362"/>
        </a:xfrm>
        <a:prstGeom prst="roundRect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Which machine learning models provide the best accuracy and generalization for DDI prediction?</a:t>
          </a:r>
          <a:endParaRPr lang="en-US" sz="1200" kern="1200"/>
        </a:p>
      </dsp:txBody>
      <dsp:txXfrm>
        <a:off x="44733" y="1971191"/>
        <a:ext cx="2507430" cy="826896"/>
      </dsp:txXfrm>
    </dsp:sp>
    <dsp:sp modelId="{8D16E6AF-299D-2444-BFC5-66D48FCDA2DD}">
      <dsp:nvSpPr>
        <dsp:cNvPr id="0" name=""/>
        <dsp:cNvSpPr/>
      </dsp:nvSpPr>
      <dsp:spPr>
        <a:xfrm rot="5400000">
          <a:off x="4538702" y="1038468"/>
          <a:ext cx="733090" cy="4616704"/>
        </a:xfrm>
        <a:prstGeom prst="round2SameRect">
          <a:avLst/>
        </a:prstGeom>
        <a:solidFill>
          <a:schemeClr val="accent2">
            <a:tint val="40000"/>
            <a:alpha val="90000"/>
            <a:hueOff val="-2806026"/>
            <a:satOff val="5645"/>
            <a:lumOff val="86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806026"/>
              <a:satOff val="5645"/>
              <a:lumOff val="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Evaluating methods like </a:t>
          </a:r>
          <a:r>
            <a:rPr lang="en-US" sz="1500" b="1" kern="1200"/>
            <a:t>SMOTE</a:t>
          </a:r>
          <a:r>
            <a:rPr lang="en-US" sz="1500" kern="1200"/>
            <a:t> to balance the distribution of positive and negative interactions.</a:t>
          </a:r>
        </a:p>
      </dsp:txBody>
      <dsp:txXfrm rot="-5400000">
        <a:off x="2596896" y="3016062"/>
        <a:ext cx="4580917" cy="661516"/>
      </dsp:txXfrm>
    </dsp:sp>
    <dsp:sp modelId="{7A7447D4-FDBC-E045-95BB-DBA21CE60110}">
      <dsp:nvSpPr>
        <dsp:cNvPr id="0" name=""/>
        <dsp:cNvSpPr/>
      </dsp:nvSpPr>
      <dsp:spPr>
        <a:xfrm>
          <a:off x="0" y="2888639"/>
          <a:ext cx="2596896" cy="916362"/>
        </a:xfrm>
        <a:prstGeom prst="roundRect">
          <a:avLst/>
        </a:prstGeom>
        <a:solidFill>
          <a:schemeClr val="accent2">
            <a:hueOff val="-2034338"/>
            <a:satOff val="-1242"/>
            <a:lumOff val="4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How can class imbalance in DDI datasets be addressed to improve model performance?</a:t>
          </a:r>
          <a:endParaRPr lang="en-US" sz="1200" kern="1200"/>
        </a:p>
      </dsp:txBody>
      <dsp:txXfrm>
        <a:off x="44733" y="2933372"/>
        <a:ext cx="2507430" cy="826896"/>
      </dsp:txXfrm>
    </dsp:sp>
    <dsp:sp modelId="{55965002-30C6-E241-B8D9-9F9BAD7E6105}">
      <dsp:nvSpPr>
        <dsp:cNvPr id="0" name=""/>
        <dsp:cNvSpPr/>
      </dsp:nvSpPr>
      <dsp:spPr>
        <a:xfrm rot="5400000">
          <a:off x="4538702" y="2000649"/>
          <a:ext cx="733090" cy="4616704"/>
        </a:xfrm>
        <a:prstGeom prst="round2SameRect">
          <a:avLst/>
        </a:prstGeom>
        <a:solidFill>
          <a:schemeClr val="accent2">
            <a:tint val="40000"/>
            <a:alpha val="90000"/>
            <a:hueOff val="-3741367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7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Investigating whether techniques like </a:t>
          </a:r>
          <a:r>
            <a:rPr lang="en-US" sz="1500" b="1" kern="1200"/>
            <a:t>TruncatedSVD</a:t>
          </a:r>
          <a:r>
            <a:rPr lang="en-US" sz="1500" kern="1200"/>
            <a:t> improve model efficiency without losing predictive power.</a:t>
          </a:r>
        </a:p>
      </dsp:txBody>
      <dsp:txXfrm rot="-5400000">
        <a:off x="2596896" y="3978243"/>
        <a:ext cx="4580917" cy="661516"/>
      </dsp:txXfrm>
    </dsp:sp>
    <dsp:sp modelId="{2137E264-B957-8842-9CFF-8D5502A3E7CC}">
      <dsp:nvSpPr>
        <dsp:cNvPr id="0" name=""/>
        <dsp:cNvSpPr/>
      </dsp:nvSpPr>
      <dsp:spPr>
        <a:xfrm>
          <a:off x="0" y="3850820"/>
          <a:ext cx="2596896" cy="916362"/>
        </a:xfrm>
        <a:prstGeom prst="round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What is the impact of dimensionality reduction techniques on DDI prediction models?</a:t>
          </a:r>
          <a:endParaRPr lang="en-US" sz="1200" kern="1200"/>
        </a:p>
      </dsp:txBody>
      <dsp:txXfrm>
        <a:off x="44733" y="3895553"/>
        <a:ext cx="2507430" cy="826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8E8DB-B065-4016-A5DB-BF1DF6C533B5}">
      <dsp:nvSpPr>
        <dsp:cNvPr id="0" name=""/>
        <dsp:cNvSpPr/>
      </dsp:nvSpPr>
      <dsp:spPr>
        <a:xfrm>
          <a:off x="4601" y="974943"/>
          <a:ext cx="434847" cy="434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BAE55-8B43-40B6-9D62-4E31339FA889}">
      <dsp:nvSpPr>
        <dsp:cNvPr id="0" name=""/>
        <dsp:cNvSpPr/>
      </dsp:nvSpPr>
      <dsp:spPr>
        <a:xfrm>
          <a:off x="4601" y="1528368"/>
          <a:ext cx="1242421" cy="831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Develop a Predictive Framework:</a:t>
          </a:r>
          <a:endParaRPr lang="en-US" sz="1400" kern="1200"/>
        </a:p>
      </dsp:txBody>
      <dsp:txXfrm>
        <a:off x="4601" y="1528368"/>
        <a:ext cx="1242421" cy="831673"/>
      </dsp:txXfrm>
    </dsp:sp>
    <dsp:sp modelId="{E31ACB5A-48E9-4912-8968-FFCCCA332381}">
      <dsp:nvSpPr>
        <dsp:cNvPr id="0" name=""/>
        <dsp:cNvSpPr/>
      </dsp:nvSpPr>
      <dsp:spPr>
        <a:xfrm>
          <a:off x="4601" y="2415193"/>
          <a:ext cx="1242421" cy="131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a machine learning model to classify drug pairs as interacting or non-interacting.</a:t>
          </a:r>
        </a:p>
      </dsp:txBody>
      <dsp:txXfrm>
        <a:off x="4601" y="2415193"/>
        <a:ext cx="1242421" cy="1317357"/>
      </dsp:txXfrm>
    </dsp:sp>
    <dsp:sp modelId="{C01BFB57-9FC5-4D83-86C6-5B8CDF1F2C49}">
      <dsp:nvSpPr>
        <dsp:cNvPr id="0" name=""/>
        <dsp:cNvSpPr/>
      </dsp:nvSpPr>
      <dsp:spPr>
        <a:xfrm>
          <a:off x="1464447" y="974943"/>
          <a:ext cx="434847" cy="434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A9CE9-A531-473B-B96F-FF27DC9E3DAD}">
      <dsp:nvSpPr>
        <dsp:cNvPr id="0" name=""/>
        <dsp:cNvSpPr/>
      </dsp:nvSpPr>
      <dsp:spPr>
        <a:xfrm>
          <a:off x="1464447" y="1528368"/>
          <a:ext cx="1242421" cy="831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Use Biologically Meaningful Features:</a:t>
          </a:r>
          <a:endParaRPr lang="en-US" sz="1400" kern="1200"/>
        </a:p>
      </dsp:txBody>
      <dsp:txXfrm>
        <a:off x="1464447" y="1528368"/>
        <a:ext cx="1242421" cy="831673"/>
      </dsp:txXfrm>
    </dsp:sp>
    <dsp:sp modelId="{8F1334E8-B77C-40ED-BBE7-23A791A22BF3}">
      <dsp:nvSpPr>
        <dsp:cNvPr id="0" name=""/>
        <dsp:cNvSpPr/>
      </dsp:nvSpPr>
      <dsp:spPr>
        <a:xfrm>
          <a:off x="1464447" y="2415193"/>
          <a:ext cx="1242421" cy="131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Generate embeddings from protein sequences and drug-target relationships to represent drugs and their interactions.</a:t>
          </a:r>
        </a:p>
      </dsp:txBody>
      <dsp:txXfrm>
        <a:off x="1464447" y="2415193"/>
        <a:ext cx="1242421" cy="1317357"/>
      </dsp:txXfrm>
    </dsp:sp>
    <dsp:sp modelId="{C530C7CC-C3BF-42CE-8542-B5E48B087800}">
      <dsp:nvSpPr>
        <dsp:cNvPr id="0" name=""/>
        <dsp:cNvSpPr/>
      </dsp:nvSpPr>
      <dsp:spPr>
        <a:xfrm>
          <a:off x="2924293" y="974943"/>
          <a:ext cx="434847" cy="434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3B9F8-8CA6-473E-B195-235BB6849217}">
      <dsp:nvSpPr>
        <dsp:cNvPr id="0" name=""/>
        <dsp:cNvSpPr/>
      </dsp:nvSpPr>
      <dsp:spPr>
        <a:xfrm>
          <a:off x="2924293" y="1528368"/>
          <a:ext cx="1242421" cy="831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Ensure Scalability and Efficiency:</a:t>
          </a:r>
          <a:endParaRPr lang="en-US" sz="1400" kern="1200" dirty="0"/>
        </a:p>
      </dsp:txBody>
      <dsp:txXfrm>
        <a:off x="2924293" y="1528368"/>
        <a:ext cx="1242421" cy="831673"/>
      </dsp:txXfrm>
    </dsp:sp>
    <dsp:sp modelId="{CEDF6CAE-3293-4465-85C0-E9156A2E917F}">
      <dsp:nvSpPr>
        <dsp:cNvPr id="0" name=""/>
        <dsp:cNvSpPr/>
      </dsp:nvSpPr>
      <dsp:spPr>
        <a:xfrm>
          <a:off x="2924293" y="2415193"/>
          <a:ext cx="1242421" cy="131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Optimize models like Random Forest, Gradient Boosting, and Neural Networks for large datasets.</a:t>
          </a:r>
        </a:p>
      </dsp:txBody>
      <dsp:txXfrm>
        <a:off x="2924293" y="2415193"/>
        <a:ext cx="1242421" cy="1317357"/>
      </dsp:txXfrm>
    </dsp:sp>
    <dsp:sp modelId="{8147DA31-AB7C-4562-BE14-A7276CA42099}">
      <dsp:nvSpPr>
        <dsp:cNvPr id="0" name=""/>
        <dsp:cNvSpPr/>
      </dsp:nvSpPr>
      <dsp:spPr>
        <a:xfrm>
          <a:off x="4384138" y="974943"/>
          <a:ext cx="434847" cy="434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E5979-506C-4394-8605-21C74597529A}">
      <dsp:nvSpPr>
        <dsp:cNvPr id="0" name=""/>
        <dsp:cNvSpPr/>
      </dsp:nvSpPr>
      <dsp:spPr>
        <a:xfrm>
          <a:off x="4384138" y="1528368"/>
          <a:ext cx="1242421" cy="831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Improve Data Quality:</a:t>
          </a:r>
          <a:endParaRPr lang="en-US" sz="1400" kern="1200"/>
        </a:p>
      </dsp:txBody>
      <dsp:txXfrm>
        <a:off x="4384138" y="1528368"/>
        <a:ext cx="1242421" cy="831673"/>
      </dsp:txXfrm>
    </dsp:sp>
    <dsp:sp modelId="{78AFE073-B2CD-40FD-A6AA-0EF589A91DE6}">
      <dsp:nvSpPr>
        <dsp:cNvPr id="0" name=""/>
        <dsp:cNvSpPr/>
      </dsp:nvSpPr>
      <dsp:spPr>
        <a:xfrm>
          <a:off x="4384138" y="2415193"/>
          <a:ext cx="1242421" cy="131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Clean datasets, balance class distributions, and standardize features for reliable predictions.</a:t>
          </a:r>
        </a:p>
      </dsp:txBody>
      <dsp:txXfrm>
        <a:off x="4384138" y="2415193"/>
        <a:ext cx="1242421" cy="1317357"/>
      </dsp:txXfrm>
    </dsp:sp>
    <dsp:sp modelId="{A3119087-6068-4624-B09D-1763408BCD71}">
      <dsp:nvSpPr>
        <dsp:cNvPr id="0" name=""/>
        <dsp:cNvSpPr/>
      </dsp:nvSpPr>
      <dsp:spPr>
        <a:xfrm>
          <a:off x="5843984" y="974943"/>
          <a:ext cx="434847" cy="4348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13D42-7662-47F4-BBFF-EB3E7558111B}">
      <dsp:nvSpPr>
        <dsp:cNvPr id="0" name=""/>
        <dsp:cNvSpPr/>
      </dsp:nvSpPr>
      <dsp:spPr>
        <a:xfrm>
          <a:off x="5843984" y="1528368"/>
          <a:ext cx="1242421" cy="831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Enable Practical Applications:</a:t>
          </a:r>
          <a:endParaRPr lang="en-US" sz="1400" kern="1200"/>
        </a:p>
      </dsp:txBody>
      <dsp:txXfrm>
        <a:off x="5843984" y="1528368"/>
        <a:ext cx="1242421" cy="831673"/>
      </dsp:txXfrm>
    </dsp:sp>
    <dsp:sp modelId="{D25B3AEE-5AF7-4168-BE53-A93D372EB894}">
      <dsp:nvSpPr>
        <dsp:cNvPr id="0" name=""/>
        <dsp:cNvSpPr/>
      </dsp:nvSpPr>
      <dsp:spPr>
        <a:xfrm>
          <a:off x="5843984" y="2415193"/>
          <a:ext cx="1242421" cy="1317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 insights to support safer drug administration and streamline drug development processes.</a:t>
          </a:r>
        </a:p>
      </dsp:txBody>
      <dsp:txXfrm>
        <a:off x="5843984" y="2415193"/>
        <a:ext cx="1242421" cy="13173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DEBFB-5FB9-4552-BB37-152E1F0AFE00}">
      <dsp:nvSpPr>
        <dsp:cNvPr id="0" name=""/>
        <dsp:cNvSpPr/>
      </dsp:nvSpPr>
      <dsp:spPr>
        <a:xfrm>
          <a:off x="524193" y="649827"/>
          <a:ext cx="556858" cy="556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E9830-84A2-4451-8EB4-88036150DA51}">
      <dsp:nvSpPr>
        <dsp:cNvPr id="0" name=""/>
        <dsp:cNvSpPr/>
      </dsp:nvSpPr>
      <dsp:spPr>
        <a:xfrm>
          <a:off x="7110" y="1360660"/>
          <a:ext cx="1591022" cy="2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DrugBank:</a:t>
          </a:r>
          <a:endParaRPr lang="en-US" sz="1700" kern="1200"/>
        </a:p>
      </dsp:txBody>
      <dsp:txXfrm>
        <a:off x="7110" y="1360660"/>
        <a:ext cx="1591022" cy="238653"/>
      </dsp:txXfrm>
    </dsp:sp>
    <dsp:sp modelId="{86968123-577C-4A6F-84C2-C3C25C58624A}">
      <dsp:nvSpPr>
        <dsp:cNvPr id="0" name=""/>
        <dsp:cNvSpPr/>
      </dsp:nvSpPr>
      <dsp:spPr>
        <a:xfrm>
          <a:off x="7110" y="1670931"/>
          <a:ext cx="1591022" cy="255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Provides comprehensive drug-target mappings, including drug IDs, target proteins, and interaction labels.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Key resource for extracting drug_targets.csv and ddi_labels.csv.</a:t>
          </a:r>
        </a:p>
      </dsp:txBody>
      <dsp:txXfrm>
        <a:off x="7110" y="1670931"/>
        <a:ext cx="1591022" cy="2559731"/>
      </dsp:txXfrm>
    </dsp:sp>
    <dsp:sp modelId="{A4E86AE5-1F61-48F0-942E-9150EC5E4919}">
      <dsp:nvSpPr>
        <dsp:cNvPr id="0" name=""/>
        <dsp:cNvSpPr/>
      </dsp:nvSpPr>
      <dsp:spPr>
        <a:xfrm>
          <a:off x="2393645" y="649827"/>
          <a:ext cx="556858" cy="556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5048E-95BE-4115-A5F0-355F64B91713}">
      <dsp:nvSpPr>
        <dsp:cNvPr id="0" name=""/>
        <dsp:cNvSpPr/>
      </dsp:nvSpPr>
      <dsp:spPr>
        <a:xfrm>
          <a:off x="1876562" y="1360660"/>
          <a:ext cx="1591022" cy="2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UniProt/NCBI:</a:t>
          </a:r>
          <a:endParaRPr lang="en-US" sz="1700" kern="1200"/>
        </a:p>
      </dsp:txBody>
      <dsp:txXfrm>
        <a:off x="1876562" y="1360660"/>
        <a:ext cx="1591022" cy="238653"/>
      </dsp:txXfrm>
    </dsp:sp>
    <dsp:sp modelId="{2475FCE8-6B2D-4B67-93E6-0E3FBF43F06D}">
      <dsp:nvSpPr>
        <dsp:cNvPr id="0" name=""/>
        <dsp:cNvSpPr/>
      </dsp:nvSpPr>
      <dsp:spPr>
        <a:xfrm>
          <a:off x="1876562" y="1670931"/>
          <a:ext cx="1591022" cy="255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Repository of protein sequences, offering detailed structural and functional information.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Used to extract protein sequences in FASTA format for embedding generation.</a:t>
          </a:r>
        </a:p>
      </dsp:txBody>
      <dsp:txXfrm>
        <a:off x="1876562" y="1670931"/>
        <a:ext cx="1591022" cy="2559731"/>
      </dsp:txXfrm>
    </dsp:sp>
    <dsp:sp modelId="{DE7109E3-710D-4712-8D04-864FDB953D6A}">
      <dsp:nvSpPr>
        <dsp:cNvPr id="0" name=""/>
        <dsp:cNvSpPr/>
      </dsp:nvSpPr>
      <dsp:spPr>
        <a:xfrm>
          <a:off x="4263096" y="649827"/>
          <a:ext cx="556858" cy="556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259BE-40D2-41FA-B431-D42ECB3EE5A0}">
      <dsp:nvSpPr>
        <dsp:cNvPr id="0" name=""/>
        <dsp:cNvSpPr/>
      </dsp:nvSpPr>
      <dsp:spPr>
        <a:xfrm>
          <a:off x="3746014" y="1360660"/>
          <a:ext cx="1591022" cy="2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Key Data Files:</a:t>
          </a:r>
          <a:endParaRPr lang="en-US" sz="1700" kern="1200"/>
        </a:p>
      </dsp:txBody>
      <dsp:txXfrm>
        <a:off x="3746014" y="1360660"/>
        <a:ext cx="1591022" cy="238653"/>
      </dsp:txXfrm>
    </dsp:sp>
    <dsp:sp modelId="{4BEBFFC1-9706-4FE2-8020-D84A174AC34D}">
      <dsp:nvSpPr>
        <dsp:cNvPr id="0" name=""/>
        <dsp:cNvSpPr/>
      </dsp:nvSpPr>
      <dsp:spPr>
        <a:xfrm>
          <a:off x="3746014" y="1670931"/>
          <a:ext cx="1591022" cy="255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drug_targets.csv:</a:t>
          </a:r>
          <a:r>
            <a:rPr lang="en-US" sz="1300" kern="1200"/>
            <a:t> Maps drugs to their associated target proteins.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ddi_labels.csv:</a:t>
          </a:r>
          <a:r>
            <a:rPr lang="en-US" sz="1300" kern="1200"/>
            <a:t> Contains labeled drug pairs for interaction classification.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protein_sequences.fasta:</a:t>
          </a:r>
          <a:r>
            <a:rPr lang="en-US" sz="1300" kern="1200"/>
            <a:t> Stores protein sequences for embedding generation.</a:t>
          </a:r>
        </a:p>
      </dsp:txBody>
      <dsp:txXfrm>
        <a:off x="3746014" y="1670931"/>
        <a:ext cx="1591022" cy="2559731"/>
      </dsp:txXfrm>
    </dsp:sp>
    <dsp:sp modelId="{F02F0598-83D1-4892-A0DD-DE5DC18F5B79}">
      <dsp:nvSpPr>
        <dsp:cNvPr id="0" name=""/>
        <dsp:cNvSpPr/>
      </dsp:nvSpPr>
      <dsp:spPr>
        <a:xfrm>
          <a:off x="6132548" y="649827"/>
          <a:ext cx="556858" cy="556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31D37-74FC-402B-98B1-77503075A523}">
      <dsp:nvSpPr>
        <dsp:cNvPr id="0" name=""/>
        <dsp:cNvSpPr/>
      </dsp:nvSpPr>
      <dsp:spPr>
        <a:xfrm>
          <a:off x="5615466" y="1360660"/>
          <a:ext cx="1591022" cy="238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Purpose:</a:t>
          </a:r>
          <a:endParaRPr lang="en-US" sz="1700" kern="1200"/>
        </a:p>
      </dsp:txBody>
      <dsp:txXfrm>
        <a:off x="5615466" y="1360660"/>
        <a:ext cx="1591022" cy="238653"/>
      </dsp:txXfrm>
    </dsp:sp>
    <dsp:sp modelId="{4A432325-911B-4A0F-8CB9-710776B7563D}">
      <dsp:nvSpPr>
        <dsp:cNvPr id="0" name=""/>
        <dsp:cNvSpPr/>
      </dsp:nvSpPr>
      <dsp:spPr>
        <a:xfrm>
          <a:off x="5615466" y="1670931"/>
          <a:ext cx="1591022" cy="255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Integrating these datasets ensures biologically relevant and high-quality input features for DDI prediction.</a:t>
          </a:r>
        </a:p>
      </dsp:txBody>
      <dsp:txXfrm>
        <a:off x="5615466" y="1670931"/>
        <a:ext cx="1591022" cy="2559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CA18D-CB14-5140-AB7F-8BAF51244206}">
      <dsp:nvSpPr>
        <dsp:cNvPr id="0" name=""/>
        <dsp:cNvSpPr/>
      </dsp:nvSpPr>
      <dsp:spPr>
        <a:xfrm>
          <a:off x="0" y="285839"/>
          <a:ext cx="800540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09" tIns="270764" rIns="621309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Ensure consistency, accuracy, and balance across datasets to improve model reliability.</a:t>
          </a:r>
        </a:p>
      </dsp:txBody>
      <dsp:txXfrm>
        <a:off x="0" y="285839"/>
        <a:ext cx="8005408" cy="542587"/>
      </dsp:txXfrm>
    </dsp:sp>
    <dsp:sp modelId="{D7F65EEA-BE61-4046-92C7-7F3D2FFF4BAA}">
      <dsp:nvSpPr>
        <dsp:cNvPr id="0" name=""/>
        <dsp:cNvSpPr/>
      </dsp:nvSpPr>
      <dsp:spPr>
        <a:xfrm>
          <a:off x="400270" y="93959"/>
          <a:ext cx="5603785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0" tIns="0" rIns="2118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Objective:</a:t>
          </a:r>
          <a:endParaRPr lang="en-US" sz="1300" kern="1200"/>
        </a:p>
      </dsp:txBody>
      <dsp:txXfrm>
        <a:off x="419004" y="112693"/>
        <a:ext cx="5566317" cy="346292"/>
      </dsp:txXfrm>
    </dsp:sp>
    <dsp:sp modelId="{B25A84EC-1144-5F46-B68C-E8C14354CEA9}">
      <dsp:nvSpPr>
        <dsp:cNvPr id="0" name=""/>
        <dsp:cNvSpPr/>
      </dsp:nvSpPr>
      <dsp:spPr>
        <a:xfrm>
          <a:off x="0" y="1090506"/>
          <a:ext cx="8005408" cy="1637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904150"/>
              <a:satOff val="-552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09" tIns="270764" rIns="621309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Remove Duplicates &amp; Missing Entries:</a:t>
          </a:r>
          <a:br>
            <a:rPr lang="en-US" sz="1300" kern="1200"/>
          </a:br>
          <a:r>
            <a:rPr lang="en-US" sz="1300" kern="1200"/>
            <a:t>Eliminated redundant drug-target mappings and incomplete protein sequences.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Filter Protein Sequences:</a:t>
          </a:r>
          <a:br>
            <a:rPr lang="en-US" sz="1300" kern="1200"/>
          </a:br>
          <a:r>
            <a:rPr lang="en-US" sz="1300" kern="1200"/>
            <a:t>Retained only the sequences required by drug_targets.csv.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Balance Interaction Labels:</a:t>
          </a:r>
          <a:br>
            <a:rPr lang="en-US" sz="1300" kern="1200"/>
          </a:br>
          <a:r>
            <a:rPr lang="en-US" sz="1300" kern="1200"/>
            <a:t>Applied </a:t>
          </a:r>
          <a:r>
            <a:rPr lang="en-US" sz="1300" b="1" kern="1200"/>
            <a:t>SMOTE</a:t>
          </a:r>
          <a:r>
            <a:rPr lang="en-US" sz="1300" kern="1200"/>
            <a:t> to achieve a 50/50 distribution of positive and negative labels in ddi_labels.csv.</a:t>
          </a:r>
        </a:p>
      </dsp:txBody>
      <dsp:txXfrm>
        <a:off x="0" y="1090506"/>
        <a:ext cx="8005408" cy="1637999"/>
      </dsp:txXfrm>
    </dsp:sp>
    <dsp:sp modelId="{D4B1AC4B-F122-E74E-878C-8FB49772A5E5}">
      <dsp:nvSpPr>
        <dsp:cNvPr id="0" name=""/>
        <dsp:cNvSpPr/>
      </dsp:nvSpPr>
      <dsp:spPr>
        <a:xfrm>
          <a:off x="400270" y="898626"/>
          <a:ext cx="5603785" cy="383760"/>
        </a:xfrm>
        <a:prstGeom prst="roundRect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0" tIns="0" rIns="2118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Steps:</a:t>
          </a:r>
          <a:endParaRPr lang="en-US" sz="1300" kern="1200"/>
        </a:p>
      </dsp:txBody>
      <dsp:txXfrm>
        <a:off x="419004" y="917360"/>
        <a:ext cx="5566317" cy="346292"/>
      </dsp:txXfrm>
    </dsp:sp>
    <dsp:sp modelId="{99DE88DA-3F7F-594A-8A90-F7DA0CE8BCCE}">
      <dsp:nvSpPr>
        <dsp:cNvPr id="0" name=""/>
        <dsp:cNvSpPr/>
      </dsp:nvSpPr>
      <dsp:spPr>
        <a:xfrm>
          <a:off x="0" y="2990586"/>
          <a:ext cx="8005408" cy="941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808300"/>
              <a:satOff val="-1104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09" tIns="270764" rIns="621309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Drug Targets:</a:t>
          </a:r>
          <a:r>
            <a:rPr lang="en-US" sz="1300" kern="1200"/>
            <a:t> Reduced from 22,414 to 22,392.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Protein Sequences:</a:t>
          </a:r>
          <a:r>
            <a:rPr lang="en-US" sz="1300" kern="1200"/>
            <a:t> Reduced from 4,906 to 4,900.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Balanced DDI Labels:</a:t>
          </a:r>
          <a:r>
            <a:rPr lang="en-US" sz="1300" kern="1200"/>
            <a:t> Achieved 50.05% positive and 49.95% negative.</a:t>
          </a:r>
        </a:p>
      </dsp:txBody>
      <dsp:txXfrm>
        <a:off x="0" y="2990586"/>
        <a:ext cx="8005408" cy="941849"/>
      </dsp:txXfrm>
    </dsp:sp>
    <dsp:sp modelId="{A1256D8F-8069-DD4F-B45E-2187AEED72AF}">
      <dsp:nvSpPr>
        <dsp:cNvPr id="0" name=""/>
        <dsp:cNvSpPr/>
      </dsp:nvSpPr>
      <dsp:spPr>
        <a:xfrm>
          <a:off x="400270" y="2798706"/>
          <a:ext cx="5603785" cy="383760"/>
        </a:xfrm>
        <a:prstGeom prst="roundRect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0" tIns="0" rIns="2118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Results:</a:t>
          </a:r>
          <a:endParaRPr lang="en-US" sz="1300" kern="1200"/>
        </a:p>
      </dsp:txBody>
      <dsp:txXfrm>
        <a:off x="419004" y="2817440"/>
        <a:ext cx="5566317" cy="346292"/>
      </dsp:txXfrm>
    </dsp:sp>
    <dsp:sp modelId="{BF65126F-B697-8543-83E1-558F6ED3ADC7}">
      <dsp:nvSpPr>
        <dsp:cNvPr id="0" name=""/>
        <dsp:cNvSpPr/>
      </dsp:nvSpPr>
      <dsp:spPr>
        <a:xfrm>
          <a:off x="0" y="4194516"/>
          <a:ext cx="800540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309" tIns="270764" rIns="621309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High-quality datasets ensure robust feature engineering and model training.</a:t>
          </a:r>
        </a:p>
      </dsp:txBody>
      <dsp:txXfrm>
        <a:off x="0" y="4194516"/>
        <a:ext cx="8005408" cy="542587"/>
      </dsp:txXfrm>
    </dsp:sp>
    <dsp:sp modelId="{05CB005E-FA8E-314C-A69F-5C34F6EC4A2E}">
      <dsp:nvSpPr>
        <dsp:cNvPr id="0" name=""/>
        <dsp:cNvSpPr/>
      </dsp:nvSpPr>
      <dsp:spPr>
        <a:xfrm>
          <a:off x="400270" y="4002636"/>
          <a:ext cx="5603785" cy="383760"/>
        </a:xfrm>
        <a:prstGeom prst="round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810" tIns="0" rIns="2118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Impact:</a:t>
          </a:r>
          <a:endParaRPr lang="en-US" sz="1300" kern="1200"/>
        </a:p>
      </dsp:txBody>
      <dsp:txXfrm>
        <a:off x="419004" y="4021370"/>
        <a:ext cx="5566317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4C5BB-3BCC-F54A-8A55-55FBBA73A9BF}">
      <dsp:nvSpPr>
        <dsp:cNvPr id="0" name=""/>
        <dsp:cNvSpPr/>
      </dsp:nvSpPr>
      <dsp:spPr>
        <a:xfrm>
          <a:off x="0" y="395411"/>
          <a:ext cx="8415891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167" tIns="291592" rIns="65316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Ensure equal representation of positive and negative interaction labels to prevent model bias.</a:t>
          </a:r>
        </a:p>
      </dsp:txBody>
      <dsp:txXfrm>
        <a:off x="0" y="395411"/>
        <a:ext cx="8415891" cy="771750"/>
      </dsp:txXfrm>
    </dsp:sp>
    <dsp:sp modelId="{B817B613-52B3-5244-BDD1-D2C9715B3A11}">
      <dsp:nvSpPr>
        <dsp:cNvPr id="0" name=""/>
        <dsp:cNvSpPr/>
      </dsp:nvSpPr>
      <dsp:spPr>
        <a:xfrm>
          <a:off x="420794" y="188771"/>
          <a:ext cx="5891123" cy="413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70" tIns="0" rIns="22267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Objective:</a:t>
          </a:r>
          <a:endParaRPr lang="en-US" sz="1400" kern="1200"/>
        </a:p>
      </dsp:txBody>
      <dsp:txXfrm>
        <a:off x="440969" y="208946"/>
        <a:ext cx="5850773" cy="372929"/>
      </dsp:txXfrm>
    </dsp:sp>
    <dsp:sp modelId="{D1C28466-1C2F-7947-9398-26CD40DC3C74}">
      <dsp:nvSpPr>
        <dsp:cNvPr id="0" name=""/>
        <dsp:cNvSpPr/>
      </dsp:nvSpPr>
      <dsp:spPr>
        <a:xfrm>
          <a:off x="0" y="1449401"/>
          <a:ext cx="8415891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167" tIns="291592" rIns="65316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Class 1 (Positive Interactions):</a:t>
          </a:r>
          <a:r>
            <a:rPr lang="en-US" sz="1400" kern="1200"/>
            <a:t> 448,332 (50.05%)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Class 0 (Negative Interactions):</a:t>
          </a:r>
          <a:r>
            <a:rPr lang="en-US" sz="1400" kern="1200"/>
            <a:t> 447,352 (49.95%)</a:t>
          </a:r>
        </a:p>
      </dsp:txBody>
      <dsp:txXfrm>
        <a:off x="0" y="1449401"/>
        <a:ext cx="8415891" cy="793800"/>
      </dsp:txXfrm>
    </dsp:sp>
    <dsp:sp modelId="{8D936443-29A7-0645-8321-4E94765B0151}">
      <dsp:nvSpPr>
        <dsp:cNvPr id="0" name=""/>
        <dsp:cNvSpPr/>
      </dsp:nvSpPr>
      <dsp:spPr>
        <a:xfrm>
          <a:off x="420794" y="1242761"/>
          <a:ext cx="5891123" cy="4132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70" tIns="0" rIns="22267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Before Balancing:</a:t>
          </a:r>
          <a:endParaRPr lang="en-US" sz="1400" kern="1200"/>
        </a:p>
      </dsp:txBody>
      <dsp:txXfrm>
        <a:off x="440969" y="1262936"/>
        <a:ext cx="5850773" cy="372929"/>
      </dsp:txXfrm>
    </dsp:sp>
    <dsp:sp modelId="{73D6B427-DD4F-B340-B33A-17D962B83000}">
      <dsp:nvSpPr>
        <dsp:cNvPr id="0" name=""/>
        <dsp:cNvSpPr/>
      </dsp:nvSpPr>
      <dsp:spPr>
        <a:xfrm>
          <a:off x="0" y="2525441"/>
          <a:ext cx="8415891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167" tIns="291592" rIns="65316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Applied </a:t>
          </a:r>
          <a:r>
            <a:rPr lang="en-US" sz="1400" b="1" kern="1200"/>
            <a:t>SMOTE</a:t>
          </a:r>
          <a:r>
            <a:rPr lang="en-US" sz="1400" kern="1200"/>
            <a:t> (Synthetic Minority Oversampling Technique) to generate synthetic samples for the minority class.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After Balancing: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Class 1:</a:t>
          </a:r>
          <a:r>
            <a:rPr lang="en-US" sz="1400" kern="1200"/>
            <a:t> 314,236 (50%)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Class 0:</a:t>
          </a:r>
          <a:r>
            <a:rPr lang="en-US" sz="1400" kern="1200"/>
            <a:t> 314,236 (50%)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Total Samples:</a:t>
          </a:r>
          <a:r>
            <a:rPr lang="en-US" sz="1400" kern="1200"/>
            <a:t> 628,472</a:t>
          </a:r>
        </a:p>
      </dsp:txBody>
      <dsp:txXfrm>
        <a:off x="0" y="2525441"/>
        <a:ext cx="8415891" cy="1631700"/>
      </dsp:txXfrm>
    </dsp:sp>
    <dsp:sp modelId="{ADF7082A-8C11-934C-B318-6B8035DD94C9}">
      <dsp:nvSpPr>
        <dsp:cNvPr id="0" name=""/>
        <dsp:cNvSpPr/>
      </dsp:nvSpPr>
      <dsp:spPr>
        <a:xfrm>
          <a:off x="420794" y="2318801"/>
          <a:ext cx="5891123" cy="4132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70" tIns="0" rIns="22267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Balancing Method:</a:t>
          </a:r>
          <a:endParaRPr lang="en-US" sz="1400" kern="1200"/>
        </a:p>
      </dsp:txBody>
      <dsp:txXfrm>
        <a:off x="440969" y="2338976"/>
        <a:ext cx="5850773" cy="372929"/>
      </dsp:txXfrm>
    </dsp:sp>
    <dsp:sp modelId="{F27A1382-27CF-F440-8793-26DF4E194265}">
      <dsp:nvSpPr>
        <dsp:cNvPr id="0" name=""/>
        <dsp:cNvSpPr/>
      </dsp:nvSpPr>
      <dsp:spPr>
        <a:xfrm>
          <a:off x="0" y="4439381"/>
          <a:ext cx="8415891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167" tIns="291592" rIns="65316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Balanced dataset improves model accuracy and helps predict both interacting and non-interacting drug pairs more reliably.</a:t>
          </a:r>
        </a:p>
      </dsp:txBody>
      <dsp:txXfrm>
        <a:off x="0" y="4439381"/>
        <a:ext cx="8415891" cy="771750"/>
      </dsp:txXfrm>
    </dsp:sp>
    <dsp:sp modelId="{A72AFB91-79B2-544A-8729-D64B7C9EE5D0}">
      <dsp:nvSpPr>
        <dsp:cNvPr id="0" name=""/>
        <dsp:cNvSpPr/>
      </dsp:nvSpPr>
      <dsp:spPr>
        <a:xfrm>
          <a:off x="420794" y="4232741"/>
          <a:ext cx="5891123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670" tIns="0" rIns="22267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Impact:</a:t>
          </a:r>
          <a:endParaRPr lang="en-US" sz="1400" kern="1200"/>
        </a:p>
      </dsp:txBody>
      <dsp:txXfrm>
        <a:off x="440969" y="4252916"/>
        <a:ext cx="5850773" cy="3729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8A2B4-F4E6-814B-9EE7-03CFEC96F002}">
      <dsp:nvSpPr>
        <dsp:cNvPr id="0" name=""/>
        <dsp:cNvSpPr/>
      </dsp:nvSpPr>
      <dsp:spPr>
        <a:xfrm>
          <a:off x="0" y="333981"/>
          <a:ext cx="7857523" cy="105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1" tIns="249936" rIns="6098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Total Drugs:</a:t>
          </a:r>
          <a:r>
            <a:rPr lang="en-US" sz="1200" kern="1200"/>
            <a:t> 7,793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Total Proteins:</a:t>
          </a:r>
          <a:r>
            <a:rPr lang="en-US" sz="1200" kern="1200"/>
            <a:t> 4,900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Drug-Protein Relationships:</a:t>
          </a:r>
          <a:r>
            <a:rPr lang="en-US" sz="1200" kern="1200"/>
            <a:t> 22,392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Total Drug Pairs:</a:t>
          </a:r>
          <a:r>
            <a:rPr lang="en-US" sz="1200" kern="1200"/>
            <a:t> 895,684</a:t>
          </a:r>
        </a:p>
      </dsp:txBody>
      <dsp:txXfrm>
        <a:off x="0" y="333981"/>
        <a:ext cx="7857523" cy="1058399"/>
      </dsp:txXfrm>
    </dsp:sp>
    <dsp:sp modelId="{CE2E24D6-5E3D-FC4D-B11B-96D1BF14FD3B}">
      <dsp:nvSpPr>
        <dsp:cNvPr id="0" name=""/>
        <dsp:cNvSpPr/>
      </dsp:nvSpPr>
      <dsp:spPr>
        <a:xfrm>
          <a:off x="392876" y="156861"/>
          <a:ext cx="5500266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897" tIns="0" rIns="20789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Dataset Overview:</a:t>
          </a:r>
          <a:endParaRPr lang="en-US" sz="1200" kern="1200"/>
        </a:p>
      </dsp:txBody>
      <dsp:txXfrm>
        <a:off x="410169" y="174154"/>
        <a:ext cx="5465680" cy="319654"/>
      </dsp:txXfrm>
    </dsp:sp>
    <dsp:sp modelId="{2542567C-FC79-8141-A716-0C4AA58EE983}">
      <dsp:nvSpPr>
        <dsp:cNvPr id="0" name=""/>
        <dsp:cNvSpPr/>
      </dsp:nvSpPr>
      <dsp:spPr>
        <a:xfrm>
          <a:off x="0" y="1634301"/>
          <a:ext cx="7857523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1" tIns="249936" rIns="6098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Positive Interactions:</a:t>
          </a:r>
          <a:r>
            <a:rPr lang="en-US" sz="1200" kern="1200"/>
            <a:t> 448,332 pairs (50.05%)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Negative Interactions:</a:t>
          </a:r>
          <a:r>
            <a:rPr lang="en-US" sz="1200" kern="1200"/>
            <a:t> 447,352 pairs (49.95%)</a:t>
          </a:r>
        </a:p>
      </dsp:txBody>
      <dsp:txXfrm>
        <a:off x="0" y="1634301"/>
        <a:ext cx="7857523" cy="680399"/>
      </dsp:txXfrm>
    </dsp:sp>
    <dsp:sp modelId="{AFF5501A-F133-9546-924C-A631F1C7B810}">
      <dsp:nvSpPr>
        <dsp:cNvPr id="0" name=""/>
        <dsp:cNvSpPr/>
      </dsp:nvSpPr>
      <dsp:spPr>
        <a:xfrm>
          <a:off x="392876" y="1457181"/>
          <a:ext cx="5500266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897" tIns="0" rIns="20789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Class Distribution:</a:t>
          </a:r>
          <a:endParaRPr lang="en-US" sz="1200" kern="1200"/>
        </a:p>
      </dsp:txBody>
      <dsp:txXfrm>
        <a:off x="410169" y="1474474"/>
        <a:ext cx="5465680" cy="319654"/>
      </dsp:txXfrm>
    </dsp:sp>
    <dsp:sp modelId="{D26009D7-D679-4F41-A2D3-92170BF0CA21}">
      <dsp:nvSpPr>
        <dsp:cNvPr id="0" name=""/>
        <dsp:cNvSpPr/>
      </dsp:nvSpPr>
      <dsp:spPr>
        <a:xfrm>
          <a:off x="0" y="2556621"/>
          <a:ext cx="7857523" cy="86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1" tIns="249936" rIns="6098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Protein Embeddings:</a:t>
          </a:r>
          <a:r>
            <a:rPr lang="en-US" sz="1200" kern="1200"/>
            <a:t> 1,024 dimensions (generated using ProtBERT).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Drug Embeddings:</a:t>
          </a:r>
          <a:r>
            <a:rPr lang="en-US" sz="1200" kern="1200"/>
            <a:t> Aggregated protein embeddings (1,024 dimensions).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Drug Pair Features:</a:t>
          </a:r>
          <a:r>
            <a:rPr lang="en-US" sz="1200" kern="1200"/>
            <a:t> 2,048 dimensions (concatenated embeddings).</a:t>
          </a:r>
        </a:p>
      </dsp:txBody>
      <dsp:txXfrm>
        <a:off x="0" y="2556621"/>
        <a:ext cx="7857523" cy="869399"/>
      </dsp:txXfrm>
    </dsp:sp>
    <dsp:sp modelId="{AFFA69C1-A24B-1D4D-999B-075516400632}">
      <dsp:nvSpPr>
        <dsp:cNvPr id="0" name=""/>
        <dsp:cNvSpPr/>
      </dsp:nvSpPr>
      <dsp:spPr>
        <a:xfrm>
          <a:off x="392876" y="2379501"/>
          <a:ext cx="5500266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897" tIns="0" rIns="20789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Embedding Dimensions:</a:t>
          </a:r>
          <a:endParaRPr lang="en-US" sz="1200" kern="1200"/>
        </a:p>
      </dsp:txBody>
      <dsp:txXfrm>
        <a:off x="410169" y="2396794"/>
        <a:ext cx="5465680" cy="319654"/>
      </dsp:txXfrm>
    </dsp:sp>
    <dsp:sp modelId="{21A6BADC-92D6-7444-B240-71613B853F93}">
      <dsp:nvSpPr>
        <dsp:cNvPr id="0" name=""/>
        <dsp:cNvSpPr/>
      </dsp:nvSpPr>
      <dsp:spPr>
        <a:xfrm>
          <a:off x="0" y="3667941"/>
          <a:ext cx="7857523" cy="86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1" tIns="249936" rIns="6098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Training Samples:</a:t>
          </a:r>
          <a:r>
            <a:rPr lang="en-US" sz="1200" kern="1200"/>
            <a:t> 626,978 (70%)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Validation Samples:</a:t>
          </a:r>
          <a:r>
            <a:rPr lang="en-US" sz="1200" kern="1200"/>
            <a:t> 134,353 (15%)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Test Samples:</a:t>
          </a:r>
          <a:r>
            <a:rPr lang="en-US" sz="1200" kern="1200"/>
            <a:t> 134,353 (15%)</a:t>
          </a:r>
        </a:p>
      </dsp:txBody>
      <dsp:txXfrm>
        <a:off x="0" y="3667941"/>
        <a:ext cx="7857523" cy="869399"/>
      </dsp:txXfrm>
    </dsp:sp>
    <dsp:sp modelId="{4F5F5177-73D0-4E45-B121-3650E39316BE}">
      <dsp:nvSpPr>
        <dsp:cNvPr id="0" name=""/>
        <dsp:cNvSpPr/>
      </dsp:nvSpPr>
      <dsp:spPr>
        <a:xfrm>
          <a:off x="392876" y="3490821"/>
          <a:ext cx="5500266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897" tIns="0" rIns="20789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Dataset for Training:</a:t>
          </a:r>
          <a:endParaRPr lang="en-US" sz="1200" kern="1200"/>
        </a:p>
      </dsp:txBody>
      <dsp:txXfrm>
        <a:off x="410169" y="3508114"/>
        <a:ext cx="5465680" cy="319654"/>
      </dsp:txXfrm>
    </dsp:sp>
    <dsp:sp modelId="{B9706F35-FE41-2B45-8F15-8468FB973614}">
      <dsp:nvSpPr>
        <dsp:cNvPr id="0" name=""/>
        <dsp:cNvSpPr/>
      </dsp:nvSpPr>
      <dsp:spPr>
        <a:xfrm>
          <a:off x="0" y="4779261"/>
          <a:ext cx="7857523" cy="500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831" tIns="249936" rIns="6098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This rich dataset ensures biologically meaningful and scalable inputs for predictive modeling.</a:t>
          </a:r>
        </a:p>
      </dsp:txBody>
      <dsp:txXfrm>
        <a:off x="0" y="4779261"/>
        <a:ext cx="7857523" cy="500850"/>
      </dsp:txXfrm>
    </dsp:sp>
    <dsp:sp modelId="{ACB02AA5-47DE-2549-99DD-CDC0FCFA6873}">
      <dsp:nvSpPr>
        <dsp:cNvPr id="0" name=""/>
        <dsp:cNvSpPr/>
      </dsp:nvSpPr>
      <dsp:spPr>
        <a:xfrm>
          <a:off x="392876" y="4602141"/>
          <a:ext cx="5500266" cy="354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897" tIns="0" rIns="20789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Purpose:</a:t>
          </a:r>
          <a:endParaRPr lang="en-US" sz="1200" kern="1200"/>
        </a:p>
      </dsp:txBody>
      <dsp:txXfrm>
        <a:off x="410169" y="4619434"/>
        <a:ext cx="5465680" cy="3196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F9E67-8F76-6146-8FC2-5259BCA76E11}">
      <dsp:nvSpPr>
        <dsp:cNvPr id="0" name=""/>
        <dsp:cNvSpPr/>
      </dsp:nvSpPr>
      <dsp:spPr>
        <a:xfrm>
          <a:off x="2160868" y="777475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</a:t>
          </a:r>
        </a:p>
      </dsp:txBody>
      <dsp:txXfrm>
        <a:off x="2347107" y="756687"/>
        <a:ext cx="93017" cy="133015"/>
      </dsp:txXfrm>
    </dsp:sp>
    <dsp:sp modelId="{21E1221D-B17F-BC49-B260-326D9FEEFA3A}">
      <dsp:nvSpPr>
        <dsp:cNvPr id="0" name=""/>
        <dsp:cNvSpPr/>
      </dsp:nvSpPr>
      <dsp:spPr>
        <a:xfrm>
          <a:off x="5729" y="176113"/>
          <a:ext cx="2156938" cy="1294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Data Cleaning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Remove duplicates, handle missing data, and filter relevant protein sequences.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Balance interaction labels using SMOTE.</a:t>
          </a:r>
        </a:p>
      </dsp:txBody>
      <dsp:txXfrm>
        <a:off x="5729" y="176113"/>
        <a:ext cx="2156938" cy="1294162"/>
      </dsp:txXfrm>
    </dsp:sp>
    <dsp:sp modelId="{309837C3-5080-924F-B835-B9487F5FC02F}">
      <dsp:nvSpPr>
        <dsp:cNvPr id="0" name=""/>
        <dsp:cNvSpPr/>
      </dsp:nvSpPr>
      <dsp:spPr>
        <a:xfrm>
          <a:off x="4813902" y="777475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</a:t>
          </a:r>
        </a:p>
      </dsp:txBody>
      <dsp:txXfrm>
        <a:off x="5000141" y="756687"/>
        <a:ext cx="93017" cy="133015"/>
      </dsp:txXfrm>
    </dsp:sp>
    <dsp:sp modelId="{8E17FCB0-869B-AF45-9FAF-688BF3D814FA}">
      <dsp:nvSpPr>
        <dsp:cNvPr id="0" name=""/>
        <dsp:cNvSpPr/>
      </dsp:nvSpPr>
      <dsp:spPr>
        <a:xfrm>
          <a:off x="2658763" y="176113"/>
          <a:ext cx="2156938" cy="12941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Protein Embeddings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Generate 1,024-dimensional embeddings using ProtBERT for protein sequences.</a:t>
          </a:r>
        </a:p>
      </dsp:txBody>
      <dsp:txXfrm>
        <a:off x="2658763" y="176113"/>
        <a:ext cx="2156938" cy="1294162"/>
      </dsp:txXfrm>
    </dsp:sp>
    <dsp:sp modelId="{D8F145FC-BF95-DD49-9E5E-7C4037D20510}">
      <dsp:nvSpPr>
        <dsp:cNvPr id="0" name=""/>
        <dsp:cNvSpPr/>
      </dsp:nvSpPr>
      <dsp:spPr>
        <a:xfrm>
          <a:off x="1084199" y="1468476"/>
          <a:ext cx="5306067" cy="465495"/>
        </a:xfrm>
        <a:custGeom>
          <a:avLst/>
          <a:gdLst/>
          <a:ahLst/>
          <a:cxnLst/>
          <a:rect l="0" t="0" r="0" b="0"/>
          <a:pathLst>
            <a:path>
              <a:moveTo>
                <a:pt x="5306067" y="0"/>
              </a:moveTo>
              <a:lnTo>
                <a:pt x="5306067" y="249847"/>
              </a:lnTo>
              <a:lnTo>
                <a:pt x="0" y="249847"/>
              </a:lnTo>
              <a:lnTo>
                <a:pt x="0" y="465495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</a:t>
          </a:r>
        </a:p>
      </dsp:txBody>
      <dsp:txXfrm>
        <a:off x="3604002" y="1634716"/>
        <a:ext cx="266460" cy="133015"/>
      </dsp:txXfrm>
    </dsp:sp>
    <dsp:sp modelId="{CC4C9DE7-5F2D-3E46-BF03-C7B33B83E41F}">
      <dsp:nvSpPr>
        <dsp:cNvPr id="0" name=""/>
        <dsp:cNvSpPr/>
      </dsp:nvSpPr>
      <dsp:spPr>
        <a:xfrm>
          <a:off x="5311797" y="176113"/>
          <a:ext cx="2156938" cy="1294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3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Drug Embeddings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Aggregate protein embeddings for each drug to form a single 1,024-dimensional vector.</a:t>
          </a:r>
        </a:p>
      </dsp:txBody>
      <dsp:txXfrm>
        <a:off x="5311797" y="176113"/>
        <a:ext cx="2156938" cy="1294162"/>
      </dsp:txXfrm>
    </dsp:sp>
    <dsp:sp modelId="{4E42D0A0-2886-A84A-86A0-B08EC3AF1BB1}">
      <dsp:nvSpPr>
        <dsp:cNvPr id="0" name=""/>
        <dsp:cNvSpPr/>
      </dsp:nvSpPr>
      <dsp:spPr>
        <a:xfrm>
          <a:off x="2160868" y="2567734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</a:t>
          </a:r>
        </a:p>
      </dsp:txBody>
      <dsp:txXfrm>
        <a:off x="2347107" y="2546946"/>
        <a:ext cx="93017" cy="133015"/>
      </dsp:txXfrm>
    </dsp:sp>
    <dsp:sp modelId="{13D8C253-B534-7144-B208-86392A0C44CC}">
      <dsp:nvSpPr>
        <dsp:cNvPr id="0" name=""/>
        <dsp:cNvSpPr/>
      </dsp:nvSpPr>
      <dsp:spPr>
        <a:xfrm>
          <a:off x="5729" y="1966372"/>
          <a:ext cx="2156938" cy="1294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4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Drug Pair Feature Creation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Concatenate drug embeddings to create 2,048-dimensional feature vectors for each drug pair.</a:t>
          </a:r>
        </a:p>
      </dsp:txBody>
      <dsp:txXfrm>
        <a:off x="5729" y="1966372"/>
        <a:ext cx="2156938" cy="1294162"/>
      </dsp:txXfrm>
    </dsp:sp>
    <dsp:sp modelId="{820860F6-05CD-934C-91C1-29E06959BDD6}">
      <dsp:nvSpPr>
        <dsp:cNvPr id="0" name=""/>
        <dsp:cNvSpPr/>
      </dsp:nvSpPr>
      <dsp:spPr>
        <a:xfrm>
          <a:off x="4813902" y="2567734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</a:t>
          </a:r>
        </a:p>
      </dsp:txBody>
      <dsp:txXfrm>
        <a:off x="5000141" y="2546946"/>
        <a:ext cx="93017" cy="133015"/>
      </dsp:txXfrm>
    </dsp:sp>
    <dsp:sp modelId="{566F50C6-DE86-B048-9749-D815EBBA8981}">
      <dsp:nvSpPr>
        <dsp:cNvPr id="0" name=""/>
        <dsp:cNvSpPr/>
      </dsp:nvSpPr>
      <dsp:spPr>
        <a:xfrm>
          <a:off x="2658763" y="1966372"/>
          <a:ext cx="2156938" cy="1294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Step 5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Data Splitting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Split the dataset into training (70%), validation (15%), and test (15%) sets.</a:t>
          </a:r>
        </a:p>
      </dsp:txBody>
      <dsp:txXfrm>
        <a:off x="2658763" y="1966372"/>
        <a:ext cx="2156938" cy="1294162"/>
      </dsp:txXfrm>
    </dsp:sp>
    <dsp:sp modelId="{C366CCD5-FEF5-AF4F-84BC-9C574448B627}">
      <dsp:nvSpPr>
        <dsp:cNvPr id="0" name=""/>
        <dsp:cNvSpPr/>
      </dsp:nvSpPr>
      <dsp:spPr>
        <a:xfrm>
          <a:off x="1084199" y="3258735"/>
          <a:ext cx="5306067" cy="465495"/>
        </a:xfrm>
        <a:custGeom>
          <a:avLst/>
          <a:gdLst/>
          <a:ahLst/>
          <a:cxnLst/>
          <a:rect l="0" t="0" r="0" b="0"/>
          <a:pathLst>
            <a:path>
              <a:moveTo>
                <a:pt x="5306067" y="0"/>
              </a:moveTo>
              <a:lnTo>
                <a:pt x="5306067" y="249847"/>
              </a:lnTo>
              <a:lnTo>
                <a:pt x="0" y="249847"/>
              </a:lnTo>
              <a:lnTo>
                <a:pt x="0" y="465495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6</a:t>
          </a:r>
        </a:p>
      </dsp:txBody>
      <dsp:txXfrm>
        <a:off x="3604002" y="3424975"/>
        <a:ext cx="266460" cy="133015"/>
      </dsp:txXfrm>
    </dsp:sp>
    <dsp:sp modelId="{C3666AE6-2770-FA42-8A50-849D77DB39BE}">
      <dsp:nvSpPr>
        <dsp:cNvPr id="0" name=""/>
        <dsp:cNvSpPr/>
      </dsp:nvSpPr>
      <dsp:spPr>
        <a:xfrm>
          <a:off x="5311797" y="1966372"/>
          <a:ext cx="2156938" cy="1294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6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Feature Scaling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Standardize features using StandardScaler.</a:t>
          </a:r>
        </a:p>
      </dsp:txBody>
      <dsp:txXfrm>
        <a:off x="5311797" y="1966372"/>
        <a:ext cx="2156938" cy="1294162"/>
      </dsp:txXfrm>
    </dsp:sp>
    <dsp:sp modelId="{DDABAB44-B92E-A449-911F-53D444C2CD7B}">
      <dsp:nvSpPr>
        <dsp:cNvPr id="0" name=""/>
        <dsp:cNvSpPr/>
      </dsp:nvSpPr>
      <dsp:spPr>
        <a:xfrm>
          <a:off x="2160868" y="4357992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7</a:t>
          </a:r>
        </a:p>
      </dsp:txBody>
      <dsp:txXfrm>
        <a:off x="2347107" y="4337204"/>
        <a:ext cx="93017" cy="133015"/>
      </dsp:txXfrm>
    </dsp:sp>
    <dsp:sp modelId="{C6F8E9B2-77A2-884E-89D3-42AE77162C37}">
      <dsp:nvSpPr>
        <dsp:cNvPr id="0" name=""/>
        <dsp:cNvSpPr/>
      </dsp:nvSpPr>
      <dsp:spPr>
        <a:xfrm>
          <a:off x="5729" y="3756631"/>
          <a:ext cx="2156938" cy="12941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7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Dimensionality Reduction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Apply TruncatedSVD to reduce features from 2,048 to 200 dimensions.</a:t>
          </a:r>
        </a:p>
      </dsp:txBody>
      <dsp:txXfrm>
        <a:off x="5729" y="3756631"/>
        <a:ext cx="2156938" cy="1294162"/>
      </dsp:txXfrm>
    </dsp:sp>
    <dsp:sp modelId="{B3A3216B-BAC1-EC4B-891B-AFF76FF584F6}">
      <dsp:nvSpPr>
        <dsp:cNvPr id="0" name=""/>
        <dsp:cNvSpPr/>
      </dsp:nvSpPr>
      <dsp:spPr>
        <a:xfrm>
          <a:off x="4813902" y="4357992"/>
          <a:ext cx="465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6238" y="45719"/>
              </a:lnTo>
            </a:path>
            <a:path>
              <a:moveTo>
                <a:pt x="279256" y="45719"/>
              </a:moveTo>
              <a:lnTo>
                <a:pt x="465495" y="45720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8</a:t>
          </a:r>
        </a:p>
      </dsp:txBody>
      <dsp:txXfrm>
        <a:off x="5000141" y="4337204"/>
        <a:ext cx="93017" cy="133015"/>
      </dsp:txXfrm>
    </dsp:sp>
    <dsp:sp modelId="{69A9B03F-7265-7C43-A70B-FB1437A2EA37}">
      <dsp:nvSpPr>
        <dsp:cNvPr id="0" name=""/>
        <dsp:cNvSpPr/>
      </dsp:nvSpPr>
      <dsp:spPr>
        <a:xfrm>
          <a:off x="2658763" y="3756631"/>
          <a:ext cx="2156938" cy="1294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8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Model Training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Train models (Random Forest, Gradient Boosting, XGBoost, NN, CNN) using tuned hyperparameters.</a:t>
          </a:r>
        </a:p>
      </dsp:txBody>
      <dsp:txXfrm>
        <a:off x="2658763" y="3756631"/>
        <a:ext cx="2156938" cy="1294162"/>
      </dsp:txXfrm>
    </dsp:sp>
    <dsp:sp modelId="{23B777AB-C796-E44C-B52B-7D390710D089}">
      <dsp:nvSpPr>
        <dsp:cNvPr id="0" name=""/>
        <dsp:cNvSpPr/>
      </dsp:nvSpPr>
      <dsp:spPr>
        <a:xfrm>
          <a:off x="5311797" y="3756631"/>
          <a:ext cx="2156938" cy="1294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92" tIns="110942" rIns="105692" bIns="11094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 9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Evaluation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Evaluate models using accuracy, F1 score, precision, and recall.</a:t>
          </a:r>
        </a:p>
      </dsp:txBody>
      <dsp:txXfrm>
        <a:off x="5311797" y="3756631"/>
        <a:ext cx="2156938" cy="1294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9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1287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6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2256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37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4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2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0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8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0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0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  <p:sldLayoutId id="2147484838" r:id="rId12"/>
    <p:sldLayoutId id="2147484839" r:id="rId13"/>
    <p:sldLayoutId id="2147484840" r:id="rId14"/>
    <p:sldLayoutId id="2147484841" r:id="rId15"/>
    <p:sldLayoutId id="21474848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4F8B7-DE85-CFD9-F38B-1FC793265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375209"/>
            <a:ext cx="6447501" cy="56661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7151CEM: Computing Individual Research Project : Drug-Drug Interaction Prediction Using Machine Learning and Deep Learning Models.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b="1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600" b="1" dirty="0">
              <a:effectLst/>
              <a:latin typeface="Times New Roman" panose="02020603050405020304" pitchFamily="18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Anantha Navya Kalyani (ID: 14597727)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MSc. Data Science and Computational Intelligence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Coventry University, Coventry, United Kingdom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</a:rPr>
              <a:t>ananthan2@coventry.ac.uk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98D788-D5B1-789A-9699-FF51D77B7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161535"/>
            <a:ext cx="7397578" cy="52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0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FD43B5-2107-5AF8-620B-8E6B153B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877330"/>
            <a:ext cx="7681784" cy="51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E671D-8940-6DF8-D56D-A67E6A618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053" y="407773"/>
            <a:ext cx="7026687" cy="59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2C36-5DD8-7135-8BF4-41FD10C5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3989A7-D313-1E9E-0244-37A3441B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60" y="3002693"/>
            <a:ext cx="7770340" cy="3855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BBBC3-8A12-7D5F-B7CE-6F718038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609600"/>
            <a:ext cx="7543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2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879A-B135-2335-E8EF-150BE4BE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4EEC3-DA59-F087-28C2-CF21CECD3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28" y="469558"/>
            <a:ext cx="6656632" cy="55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 dirty="0"/>
              <a:t>Balanced Class Distribution</a:t>
            </a:r>
          </a:p>
        </p:txBody>
      </p:sp>
      <p:graphicFrame>
        <p:nvGraphicFramePr>
          <p:cNvPr id="75" name="Content Placeholder 3">
            <a:extLst>
              <a:ext uri="{FF2B5EF4-FFF2-40B4-BE49-F238E27FC236}">
                <a16:creationId xmlns:a16="http://schemas.microsoft.com/office/drawing/2014/main" id="{B41AE352-5B0C-423C-11AF-38975CF67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919266"/>
              </p:ext>
            </p:extLst>
          </p:nvPr>
        </p:nvGraphicFramePr>
        <p:xfrm>
          <a:off x="530680" y="1297458"/>
          <a:ext cx="8415891" cy="5399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AEB8-2F17-D7AC-5ADC-B031CD8C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7639-8D60-0722-D27A-1B3E3A1F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460B3-6EF1-9571-1291-0A4A0FCE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23900"/>
            <a:ext cx="7670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D08E-B3CA-2E82-D695-20F67ADA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A162E3-5581-89A7-81F9-C938CBCF1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16" y="609600"/>
            <a:ext cx="7722973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5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247135"/>
            <a:ext cx="7648121" cy="926758"/>
          </a:xfrm>
        </p:spPr>
        <p:txBody>
          <a:bodyPr>
            <a:normAutofit/>
          </a:bodyPr>
          <a:lstStyle/>
          <a:p>
            <a:r>
              <a:rPr lang="en-US" dirty="0"/>
              <a:t>Key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3AC4F8-B215-8F4C-6CD6-CCC29A4744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254472"/>
              </p:ext>
            </p:extLst>
          </p:nvPr>
        </p:nvGraphicFramePr>
        <p:xfrm>
          <a:off x="321276" y="1173892"/>
          <a:ext cx="7857523" cy="543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 dirty="0"/>
              <a:t>Pipeline Overview</a:t>
            </a:r>
          </a:p>
        </p:txBody>
      </p:sp>
      <p:sp>
        <p:nvSpPr>
          <p:cNvPr id="87" name="Isosceles Triangle 87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Isosceles Triangle 89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2" name="Content Placeholder 5">
            <a:extLst>
              <a:ext uri="{FF2B5EF4-FFF2-40B4-BE49-F238E27FC236}">
                <a16:creationId xmlns:a16="http://schemas.microsoft.com/office/drawing/2014/main" id="{1D437F5E-A60E-44E1-B232-33A500AF9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016608"/>
              </p:ext>
            </p:extLst>
          </p:nvPr>
        </p:nvGraphicFramePr>
        <p:xfrm>
          <a:off x="965199" y="1186249"/>
          <a:ext cx="7474466" cy="522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7197-D61B-0027-03D3-A2C9C52E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79996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effectLst/>
                <a:latin typeface="Times New Roman" panose="02020603050405020304" pitchFamily="18" charset="0"/>
              </a:rPr>
              <a:t>Drug-Drug Interaction Prediction Using Machine Learning and Deep Learning Models.</a:t>
            </a:r>
            <a:br>
              <a:rPr lang="en-US" sz="3600" b="1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190F00-03CF-BBE5-7AA3-415D0C5A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912362"/>
            <a:ext cx="6348413" cy="23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dirty="0"/>
              <a:t>Protein Embeddings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2A2981-DA42-E525-0958-4014F958E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791531"/>
              </p:ext>
            </p:extLst>
          </p:nvPr>
        </p:nvGraphicFramePr>
        <p:xfrm>
          <a:off x="508266" y="1488281"/>
          <a:ext cx="7746047" cy="512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87E3-9DFC-96B8-A6C7-B55AAE08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737CA-0B11-97E3-8C67-686B438C5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59" y="469558"/>
            <a:ext cx="7784757" cy="55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8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dirty="0"/>
              <a:t>Drug Embeddings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34998BB-8A9F-A381-5F45-750548E41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99943"/>
              </p:ext>
            </p:extLst>
          </p:nvPr>
        </p:nvGraphicFramePr>
        <p:xfrm>
          <a:off x="965199" y="1322172"/>
          <a:ext cx="7213600" cy="505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3701-09CE-A923-686F-88FAD6E7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41BA85-5BFE-F3B0-90B3-7CFB8DDEA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60" y="432486"/>
            <a:ext cx="7667064" cy="56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0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2930-F013-9C94-8C54-6107BBE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FD5C9F-86D6-86C9-46DD-98074E7D2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1" y="345989"/>
            <a:ext cx="8254314" cy="62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dirty="0"/>
              <a:t>Drug Pair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34B8BA7-71AA-ABE6-9E2A-80116479D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934950"/>
              </p:ext>
            </p:extLst>
          </p:nvPr>
        </p:nvGraphicFramePr>
        <p:xfrm>
          <a:off x="148282" y="1173892"/>
          <a:ext cx="8659168" cy="522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BE38-D1E7-C6D8-864D-D3EA2C0E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8CD0B-7C79-F4AD-60C1-3AB830DE9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22" y="432486"/>
            <a:ext cx="6941359" cy="50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0098-228F-82AA-CFB7-82C0F055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26862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A6645-E1B9-FB27-C927-B50E8F25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284206"/>
            <a:ext cx="6808572" cy="62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Feature Scaling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E87021-0982-7825-432B-F0E94E234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881254"/>
              </p:ext>
            </p:extLst>
          </p:nvPr>
        </p:nvGraphicFramePr>
        <p:xfrm>
          <a:off x="965199" y="1322173"/>
          <a:ext cx="7213600" cy="471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Dimensionality Reduction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A88075-7385-C483-E66B-71DF530F5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170396"/>
              </p:ext>
            </p:extLst>
          </p:nvPr>
        </p:nvGraphicFramePr>
        <p:xfrm>
          <a:off x="965199" y="1322173"/>
          <a:ext cx="7213600" cy="471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dirty="0"/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2BE802-A46D-6F54-A29A-5F170C878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382400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Model Development</a:t>
            </a:r>
            <a:br>
              <a:rPr lang="en-US"/>
            </a:br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FF1E8DB-1F3E-CBFD-2F28-97D5E5FF6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5379"/>
              </p:ext>
            </p:extLst>
          </p:nvPr>
        </p:nvGraphicFramePr>
        <p:xfrm>
          <a:off x="508397" y="1260389"/>
          <a:ext cx="7412284" cy="4781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SMOTE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C0D58C-3C0B-BE6E-9389-7B6666708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021057"/>
              </p:ext>
            </p:extLst>
          </p:nvPr>
        </p:nvGraphicFramePr>
        <p:xfrm>
          <a:off x="965199" y="1272746"/>
          <a:ext cx="7213600" cy="4769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9FCE-948A-2E3C-D74E-6022541D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FF12C-BAB6-CB10-3056-D7E6E8BA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1534-1A9B-4D08-ECA9-6E13F1B5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1849"/>
            <a:ext cx="7772400" cy="59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20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6" y="4553712"/>
            <a:ext cx="6216024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/>
              <a:t>Hyperparameter Tuning for All Models 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D288030E-C1B2-6222-0855-9ADBD60FC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08601"/>
              </p:ext>
            </p:extLst>
          </p:nvPr>
        </p:nvGraphicFramePr>
        <p:xfrm>
          <a:off x="739476" y="1077121"/>
          <a:ext cx="6216025" cy="31703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7040">
                  <a:extLst>
                    <a:ext uri="{9D8B030D-6E8A-4147-A177-3AD203B41FA5}">
                      <a16:colId xmlns:a16="http://schemas.microsoft.com/office/drawing/2014/main" val="4005251296"/>
                    </a:ext>
                  </a:extLst>
                </a:gridCol>
                <a:gridCol w="3618985">
                  <a:extLst>
                    <a:ext uri="{9D8B030D-6E8A-4147-A177-3AD203B41FA5}">
                      <a16:colId xmlns:a16="http://schemas.microsoft.com/office/drawing/2014/main" val="2536709651"/>
                    </a:ext>
                  </a:extLst>
                </a:gridCol>
              </a:tblGrid>
              <a:tr h="369223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Best Parameters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822082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n_estimators=500, max_depth=10, min_samples_split=5, min_samples_leaf=2</a:t>
                      </a: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991501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Gradient Boosting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n_estimators=200, learning_rate=0.01, max_depth=5</a:t>
                      </a: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760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n_estimators=500, learning_rate=0.01, max_depth=5</a:t>
                      </a: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35515"/>
                  </a:ext>
                </a:extLst>
              </a:tr>
              <a:tr h="369223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Neural Network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Batch size: 32, Learning rate: 0.001, Epochs: 50</a:t>
                      </a: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35257"/>
                  </a:ext>
                </a:extLst>
              </a:tr>
              <a:tr h="56880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Filters: [16, 32], Kernel size: 3x3, Learning rate: 0.001, Epochs: 1</a:t>
                      </a:r>
                    </a:p>
                  </a:txBody>
                  <a:tcPr marL="0" marR="67445" marT="29937" marB="997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7337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Training Performance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EE82C-9377-CAFD-3933-BB24B4151C16}"/>
              </a:ext>
            </a:extLst>
          </p:cNvPr>
          <p:cNvSpPr txBox="1"/>
          <p:nvPr/>
        </p:nvSpPr>
        <p:spPr>
          <a:xfrm>
            <a:off x="3966519" y="1408670"/>
            <a:ext cx="3225113" cy="926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the performance of all models using metrics like accuracy, F1 score, precision, and recall on the test dataset.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722E02B-F318-358E-C37C-720FE0886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90692"/>
              </p:ext>
            </p:extLst>
          </p:nvPr>
        </p:nvGraphicFramePr>
        <p:xfrm>
          <a:off x="613105" y="2569457"/>
          <a:ext cx="5083360" cy="3979624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1027391">
                  <a:extLst>
                    <a:ext uri="{9D8B030D-6E8A-4147-A177-3AD203B41FA5}">
                      <a16:colId xmlns:a16="http://schemas.microsoft.com/office/drawing/2014/main" val="4146582292"/>
                    </a:ext>
                  </a:extLst>
                </a:gridCol>
                <a:gridCol w="1122212">
                  <a:extLst>
                    <a:ext uri="{9D8B030D-6E8A-4147-A177-3AD203B41FA5}">
                      <a16:colId xmlns:a16="http://schemas.microsoft.com/office/drawing/2014/main" val="143620123"/>
                    </a:ext>
                  </a:extLst>
                </a:gridCol>
                <a:gridCol w="903711">
                  <a:extLst>
                    <a:ext uri="{9D8B030D-6E8A-4147-A177-3AD203B41FA5}">
                      <a16:colId xmlns:a16="http://schemas.microsoft.com/office/drawing/2014/main" val="2917640137"/>
                    </a:ext>
                  </a:extLst>
                </a:gridCol>
                <a:gridCol w="1126335">
                  <a:extLst>
                    <a:ext uri="{9D8B030D-6E8A-4147-A177-3AD203B41FA5}">
                      <a16:colId xmlns:a16="http://schemas.microsoft.com/office/drawing/2014/main" val="997000647"/>
                    </a:ext>
                  </a:extLst>
                </a:gridCol>
                <a:gridCol w="903711">
                  <a:extLst>
                    <a:ext uri="{9D8B030D-6E8A-4147-A177-3AD203B41FA5}">
                      <a16:colId xmlns:a16="http://schemas.microsoft.com/office/drawing/2014/main" val="26637308"/>
                    </a:ext>
                  </a:extLst>
                </a:gridCol>
              </a:tblGrid>
              <a:tr h="743460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76218"/>
                  </a:ext>
                </a:extLst>
              </a:tr>
              <a:tr h="743460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64.89%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59.01%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71.02%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50.00%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5949"/>
                  </a:ext>
                </a:extLst>
              </a:tr>
              <a:tr h="743460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Gradient Boosting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64.87%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59.04%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71.03%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50.01%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052439"/>
                  </a:ext>
                </a:extLst>
              </a:tr>
              <a:tr h="502892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64.88%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59.01%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71.02%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50.00%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77874"/>
                  </a:ext>
                </a:extLst>
              </a:tr>
              <a:tr h="743460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61.84%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59.04%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70.63%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35.00%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43487"/>
                  </a:ext>
                </a:extLst>
              </a:tr>
              <a:tr h="502892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56.03%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58.93%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70.42%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17.00%</a:t>
                      </a:r>
                    </a:p>
                  </a:txBody>
                  <a:tcPr marL="35520" marR="35520" marT="93788" marB="710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236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E3DB-241F-D99A-32C1-B29F4A6C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B83B-2408-3656-15C2-610DB53B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B3285-512C-B16F-D6B7-EFC8744A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320"/>
            <a:ext cx="7772400" cy="61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7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185A4-AE74-43DF-8732-26608B20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Key Observations:</a:t>
            </a:r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FE7ADB48-49CA-6784-0CCA-3E5FB4F80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644694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611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59" y="609600"/>
            <a:ext cx="2796807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Dimensionality Reduction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5" y="2160589"/>
            <a:ext cx="2790687" cy="35607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Objective:</a:t>
            </a:r>
            <a:r>
              <a:rPr lang="en-US"/>
              <a:t>Evaluate how reducing feature dimensions from 2,048 to 200 using TruncatedSVD impacted model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1D959D-2970-C53D-FC0D-75A247004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00414"/>
              </p:ext>
            </p:extLst>
          </p:nvPr>
        </p:nvGraphicFramePr>
        <p:xfrm>
          <a:off x="3490526" y="1650429"/>
          <a:ext cx="3452061" cy="30526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9614">
                  <a:extLst>
                    <a:ext uri="{9D8B030D-6E8A-4147-A177-3AD203B41FA5}">
                      <a16:colId xmlns:a16="http://schemas.microsoft.com/office/drawing/2014/main" val="3774890868"/>
                    </a:ext>
                  </a:extLst>
                </a:gridCol>
                <a:gridCol w="886628">
                  <a:extLst>
                    <a:ext uri="{9D8B030D-6E8A-4147-A177-3AD203B41FA5}">
                      <a16:colId xmlns:a16="http://schemas.microsoft.com/office/drawing/2014/main" val="673825772"/>
                    </a:ext>
                  </a:extLst>
                </a:gridCol>
                <a:gridCol w="886628">
                  <a:extLst>
                    <a:ext uri="{9D8B030D-6E8A-4147-A177-3AD203B41FA5}">
                      <a16:colId xmlns:a16="http://schemas.microsoft.com/office/drawing/2014/main" val="4051985302"/>
                    </a:ext>
                  </a:extLst>
                </a:gridCol>
                <a:gridCol w="869191">
                  <a:extLst>
                    <a:ext uri="{9D8B030D-6E8A-4147-A177-3AD203B41FA5}">
                      <a16:colId xmlns:a16="http://schemas.microsoft.com/office/drawing/2014/main" val="1561893424"/>
                    </a:ext>
                  </a:extLst>
                </a:gridCol>
              </a:tblGrid>
              <a:tr h="690115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Accuracy (Before SVD)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Accuracy (After SVD)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Impact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60460"/>
                  </a:ext>
                </a:extLst>
              </a:tr>
              <a:tr h="50876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65.20%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64.89%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Negligible drop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043407"/>
                  </a:ext>
                </a:extLst>
              </a:tr>
              <a:tr h="50876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Gradient Boosting</a:t>
                      </a: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65.10%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64.87%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Negligible drop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582349"/>
                  </a:ext>
                </a:extLst>
              </a:tr>
              <a:tr h="50876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65.18%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64.88%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Negligible drop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36469"/>
                  </a:ext>
                </a:extLst>
              </a:tr>
              <a:tr h="50876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62.12%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61.84%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Minor drop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46626"/>
                  </a:ext>
                </a:extLst>
              </a:tr>
              <a:tr h="327422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marL="50106" marR="50106" marT="56298" marB="56298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56.50%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56.03%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Minor drop</a:t>
                      </a:r>
                    </a:p>
                  </a:txBody>
                  <a:tcPr marL="50106" marR="50106" marT="56298" marB="56298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4876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7863-0BB4-D699-6225-88CF44E5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Key Insights:</a:t>
            </a:r>
            <a:br>
              <a:rPr lang="en-US" b="1"/>
            </a:br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8108BAB-793D-8D43-863C-8CC8400CE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719609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55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Model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029" y="1668163"/>
            <a:ext cx="2910944" cy="4373200"/>
          </a:xfrm>
        </p:spPr>
        <p:txBody>
          <a:bodyPr>
            <a:normAutofit/>
          </a:bodyPr>
          <a:lstStyle/>
          <a:p>
            <a:r>
              <a:rPr lang="en-US" sz="1300" dirty="0"/>
              <a:t>Performance metrics of all models.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4E236B-352E-5833-68DE-91C96DD14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91904"/>
              </p:ext>
            </p:extLst>
          </p:nvPr>
        </p:nvGraphicFramePr>
        <p:xfrm>
          <a:off x="308919" y="2162432"/>
          <a:ext cx="4266654" cy="3079270"/>
        </p:xfrm>
        <a:graphic>
          <a:graphicData uri="http://schemas.openxmlformats.org/drawingml/2006/table">
            <a:tbl>
              <a:tblPr/>
              <a:tblGrid>
                <a:gridCol w="860442">
                  <a:extLst>
                    <a:ext uri="{9D8B030D-6E8A-4147-A177-3AD203B41FA5}">
                      <a16:colId xmlns:a16="http://schemas.microsoft.com/office/drawing/2014/main" val="4172068209"/>
                    </a:ext>
                  </a:extLst>
                </a:gridCol>
                <a:gridCol w="940442">
                  <a:extLst>
                    <a:ext uri="{9D8B030D-6E8A-4147-A177-3AD203B41FA5}">
                      <a16:colId xmlns:a16="http://schemas.microsoft.com/office/drawing/2014/main" val="3963241441"/>
                    </a:ext>
                  </a:extLst>
                </a:gridCol>
                <a:gridCol w="762664">
                  <a:extLst>
                    <a:ext uri="{9D8B030D-6E8A-4147-A177-3AD203B41FA5}">
                      <a16:colId xmlns:a16="http://schemas.microsoft.com/office/drawing/2014/main" val="1914456298"/>
                    </a:ext>
                  </a:extLst>
                </a:gridCol>
                <a:gridCol w="940442">
                  <a:extLst>
                    <a:ext uri="{9D8B030D-6E8A-4147-A177-3AD203B41FA5}">
                      <a16:colId xmlns:a16="http://schemas.microsoft.com/office/drawing/2014/main" val="4146392552"/>
                    </a:ext>
                  </a:extLst>
                </a:gridCol>
                <a:gridCol w="762664">
                  <a:extLst>
                    <a:ext uri="{9D8B030D-6E8A-4147-A177-3AD203B41FA5}">
                      <a16:colId xmlns:a16="http://schemas.microsoft.com/office/drawing/2014/main" val="2611846020"/>
                    </a:ext>
                  </a:extLst>
                </a:gridCol>
              </a:tblGrid>
              <a:tr h="593401">
                <a:tc>
                  <a:txBody>
                    <a:bodyPr/>
                    <a:lstStyle/>
                    <a:p>
                      <a:r>
                        <a:rPr lang="en-US" sz="1200" b="1"/>
                        <a:t>Model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Accuracy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F1 Score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Precision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Recall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054650"/>
                  </a:ext>
                </a:extLst>
              </a:tr>
              <a:tr h="593401">
                <a:tc>
                  <a:txBody>
                    <a:bodyPr/>
                    <a:lstStyle/>
                    <a:p>
                      <a:r>
                        <a:rPr lang="en-US" sz="1200" b="1"/>
                        <a:t>Random Forest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64.89%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59.01%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71.02%</a:t>
                      </a:r>
                      <a:endParaRPr lang="en-US" sz="1200"/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50.00%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500833"/>
                  </a:ext>
                </a:extLst>
              </a:tr>
              <a:tr h="593401">
                <a:tc>
                  <a:txBody>
                    <a:bodyPr/>
                    <a:lstStyle/>
                    <a:p>
                      <a:r>
                        <a:rPr lang="en-US" sz="1200"/>
                        <a:t>Gradient Boosting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64.87%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59.04%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71.03%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50.01%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402917"/>
                  </a:ext>
                </a:extLst>
              </a:tr>
              <a:tr h="352833">
                <a:tc>
                  <a:txBody>
                    <a:bodyPr/>
                    <a:lstStyle/>
                    <a:p>
                      <a:r>
                        <a:rPr lang="en-US" sz="1200"/>
                        <a:t>XGBoost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64.88%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59.01%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71.02%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50.00%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327558"/>
                  </a:ext>
                </a:extLst>
              </a:tr>
              <a:tr h="593401">
                <a:tc>
                  <a:txBody>
                    <a:bodyPr/>
                    <a:lstStyle/>
                    <a:p>
                      <a:r>
                        <a:rPr lang="en-US" sz="1200"/>
                        <a:t>Neural Network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61.84%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59.04%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70.63%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35.00%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143596"/>
                  </a:ext>
                </a:extLst>
              </a:tr>
              <a:tr h="352833">
                <a:tc>
                  <a:txBody>
                    <a:bodyPr/>
                    <a:lstStyle/>
                    <a:p>
                      <a:r>
                        <a:rPr lang="en-US" sz="1200"/>
                        <a:t>CNN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56.03%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58.93%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70.42%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17.00%</a:t>
                      </a:r>
                    </a:p>
                  </a:txBody>
                  <a:tcPr marL="59437" marR="59437" marT="29718" marB="29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5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D2C3DF-C3AE-2E2E-174D-940FB10BE336}"/>
              </a:ext>
            </a:extLst>
          </p:cNvPr>
          <p:cNvSpPr txBox="1"/>
          <p:nvPr/>
        </p:nvSpPr>
        <p:spPr>
          <a:xfrm>
            <a:off x="5140411" y="2829697"/>
            <a:ext cx="2483708" cy="310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Best Model:</a:t>
            </a:r>
            <a:r>
              <a:rPr lang="en-US" sz="1200" dirty="0"/>
              <a:t> Random Forest with the highest accuracy and balanced F1 score.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Traditional Models (Random Forest, Gradient Boosting, </a:t>
            </a:r>
            <a:r>
              <a:rPr lang="en-US" sz="1200" b="1" dirty="0" err="1"/>
              <a:t>XGBoost</a:t>
            </a:r>
            <a:r>
              <a:rPr lang="en-US" sz="1200" b="1" dirty="0"/>
              <a:t>):</a:t>
            </a:r>
            <a:r>
              <a:rPr lang="en-US" sz="1200" dirty="0"/>
              <a:t>Consistently outperformed Neural Network and CNN.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Deep Learning Models (NN, CNN):</a:t>
            </a:r>
            <a:r>
              <a:rPr lang="en-US" sz="1200" dirty="0"/>
              <a:t>Struggled due to overfitting and limited dataset size.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21CF4B-1799-E377-0EEB-C8112A606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667870"/>
              </p:ext>
            </p:extLst>
          </p:nvPr>
        </p:nvGraphicFramePr>
        <p:xfrm>
          <a:off x="508397" y="2160588"/>
          <a:ext cx="6447234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 b="1">
                <a:solidFill>
                  <a:schemeClr val="accent1">
                    <a:lumMod val="75000"/>
                  </a:schemeClr>
                </a:solidFill>
              </a:rPr>
              <a:t>Best Model: Random Forest </a:t>
            </a:r>
            <a:br>
              <a:rPr lang="en-US" sz="3800" b="1">
                <a:solidFill>
                  <a:schemeClr val="accent1">
                    <a:lumMod val="75000"/>
                  </a:schemeClr>
                </a:solidFill>
              </a:rPr>
            </a:br>
            <a:endParaRPr lang="en-US" sz="38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42696367-FFBD-E4E7-89BF-ABAA82A20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583856"/>
              </p:ext>
            </p:extLst>
          </p:nvPr>
        </p:nvGraphicFramePr>
        <p:xfrm>
          <a:off x="3108012" y="333631"/>
          <a:ext cx="5551005" cy="601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49" y="4571999"/>
            <a:ext cx="575535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6096" y="5659655"/>
            <a:ext cx="5699404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Top 10 important features identified using Random Forest.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3047E07-55E6-C5E3-116F-49B157607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664717"/>
              </p:ext>
            </p:extLst>
          </p:nvPr>
        </p:nvGraphicFramePr>
        <p:xfrm>
          <a:off x="1448395" y="609600"/>
          <a:ext cx="5222383" cy="364236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{8EC20E35-A176-4012-BC5E-935CFFF8708E}</a:tableStyleId>
              </a:tblPr>
              <a:tblGrid>
                <a:gridCol w="2684275">
                  <a:extLst>
                    <a:ext uri="{9D8B030D-6E8A-4147-A177-3AD203B41FA5}">
                      <a16:colId xmlns:a16="http://schemas.microsoft.com/office/drawing/2014/main" val="606446703"/>
                    </a:ext>
                  </a:extLst>
                </a:gridCol>
                <a:gridCol w="2538108">
                  <a:extLst>
                    <a:ext uri="{9D8B030D-6E8A-4147-A177-3AD203B41FA5}">
                      <a16:colId xmlns:a16="http://schemas.microsoft.com/office/drawing/2014/main" val="4284396232"/>
                    </a:ext>
                  </a:extLst>
                </a:gridCol>
              </a:tblGrid>
              <a:tr h="383173">
                <a:tc>
                  <a:txBody>
                    <a:bodyPr/>
                    <a:lstStyle/>
                    <a:p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Importance Score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81049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Protein Target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44434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Protein Target 2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4329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Drug Pair Similarity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02025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Binding Affinity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02253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Drug Mechanism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22996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Protein Interaction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0.08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0378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Binding Site 2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0.08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52510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Drug Structure 1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445519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Drug Mechanism 2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0.06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30996"/>
                  </a:ext>
                </a:extLst>
              </a:tr>
              <a:tr h="325919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Protein Interaction 2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marL="67839" marR="67839" marT="85882" marB="339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10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DA26B5D6-DD22-DE5A-2C1B-1DE0F79D79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5780" r="555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Deep Learning Challenges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6AE0D1E-B4A9-CE80-DA5B-6864BFCF9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448738"/>
              </p:ext>
            </p:extLst>
          </p:nvPr>
        </p:nvGraphicFramePr>
        <p:xfrm>
          <a:off x="508000" y="1334531"/>
          <a:ext cx="7177903" cy="470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Interpretation of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9EEB29-8C8D-A42A-C730-3E81A93AE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966275"/>
              </p:ext>
            </p:extLst>
          </p:nvPr>
        </p:nvGraphicFramePr>
        <p:xfrm>
          <a:off x="508397" y="2160588"/>
          <a:ext cx="6447234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Key Takeaways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597C9C-5F5D-BD16-C248-0DE1DEFA0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595655"/>
              </p:ext>
            </p:extLst>
          </p:nvPr>
        </p:nvGraphicFramePr>
        <p:xfrm>
          <a:off x="965199" y="1948543"/>
          <a:ext cx="7213600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3800">
                <a:solidFill>
                  <a:schemeClr val="accent1">
                    <a:lumMod val="75000"/>
                  </a:schemeClr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404A7D-9B3F-D235-01CB-FE749CFC1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28664"/>
              </p:ext>
            </p:extLst>
          </p:nvPr>
        </p:nvGraphicFramePr>
        <p:xfrm>
          <a:off x="3639407" y="944564"/>
          <a:ext cx="5019610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rPr lang="en-US"/>
              <a:t>Future 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DEE773-C536-A7FE-5EE5-CF4BB135F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714660"/>
              </p:ext>
            </p:extLst>
          </p:nvPr>
        </p:nvGraphicFramePr>
        <p:xfrm>
          <a:off x="631948" y="1322173"/>
          <a:ext cx="7981371" cy="471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</p:spPr>
        <p:txBody>
          <a:bodyPr>
            <a:normAutofit/>
          </a:bodyPr>
          <a:lstStyle/>
          <a:p>
            <a:r>
              <a:rPr lang="en-US"/>
              <a:t>Applications</a:t>
            </a:r>
          </a:p>
        </p:txBody>
      </p:sp>
      <p:pic>
        <p:nvPicPr>
          <p:cNvPr id="30" name="Picture 29" descr="Yellow-orange and white capsules">
            <a:extLst>
              <a:ext uri="{FF2B5EF4-FFF2-40B4-BE49-F238E27FC236}">
                <a16:creationId xmlns:a16="http://schemas.microsoft.com/office/drawing/2014/main" id="{0E21C843-651F-7092-FDE7-88B8A23F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29" r="59526" b="1934"/>
          <a:stretch/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CD25CC7-FC66-488C-8D61-0FE7ECF16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357491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97F8B020-F3B4-63A3-06AB-BDD5017C5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443013"/>
              </p:ext>
            </p:extLst>
          </p:nvPr>
        </p:nvGraphicFramePr>
        <p:xfrm>
          <a:off x="2137170" y="1396315"/>
          <a:ext cx="5857651" cy="528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303" y="-8467"/>
            <a:ext cx="3575050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0" y="1382486"/>
            <a:ext cx="2660686" cy="4093028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Acknowledgments and References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6968" y="0"/>
            <a:ext cx="48370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72581E-020A-D37C-607F-D9DD84474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617832"/>
              </p:ext>
            </p:extLst>
          </p:nvPr>
        </p:nvGraphicFramePr>
        <p:xfrm>
          <a:off x="3639407" y="944564"/>
          <a:ext cx="5019610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5032" y="0"/>
            <a:ext cx="9144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99781" y="3681413"/>
            <a:ext cx="3572669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93473" y="-8467"/>
            <a:ext cx="2255512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947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6616" y="3048000"/>
            <a:ext cx="2444750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8241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6115" y="3589867"/>
            <a:ext cx="1362870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1615" y="-8467"/>
            <a:ext cx="5332385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E34C-CE00-0F5A-F807-FE4C36227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063" y="609600"/>
            <a:ext cx="4133472" cy="55456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707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46CA3-3D36-63A9-E18D-4095A753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Research Questions </a:t>
            </a:r>
            <a:r>
              <a:rPr lang="en-US" b="1" i="1"/>
              <a:t>(</a:t>
            </a:r>
            <a:br>
              <a:rPr lang="en-US" b="1"/>
            </a:br>
            <a:endParaRPr lang="en-US"/>
          </a:p>
        </p:txBody>
      </p:sp>
      <p:sp>
        <p:nvSpPr>
          <p:cNvPr id="34" name="Isosceles Triangle 28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30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4013200"/>
            <a:ext cx="336550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0E5069-5094-5757-AC76-9686E153D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278833"/>
              </p:ext>
            </p:extLst>
          </p:nvPr>
        </p:nvGraphicFramePr>
        <p:xfrm>
          <a:off x="965199" y="1272746"/>
          <a:ext cx="7213600" cy="4769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14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Project Objectives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91BCE9-C57C-4135-68F9-4D87E8FBB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282534"/>
              </p:ext>
            </p:extLst>
          </p:nvPr>
        </p:nvGraphicFramePr>
        <p:xfrm>
          <a:off x="508397" y="1334530"/>
          <a:ext cx="7091008" cy="4707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</p:spPr>
        <p:txBody>
          <a:bodyPr>
            <a:normAutofit/>
          </a:bodyPr>
          <a:lstStyle/>
          <a:p>
            <a:r>
              <a:rPr lang="en-US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171" y="1383957"/>
            <a:ext cx="5227456" cy="4657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300" b="1" dirty="0" err="1"/>
              <a:t>BioBERT</a:t>
            </a:r>
            <a:r>
              <a:rPr lang="en-US" sz="1300" b="1" dirty="0"/>
              <a:t> (Lee et al., 2020):</a:t>
            </a: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300" dirty="0" err="1"/>
              <a:t>BioBERT</a:t>
            </a:r>
            <a:r>
              <a:rPr lang="en-US" sz="1300" dirty="0"/>
              <a:t> is a transformer-based model pre-trained on biomedical text, excelling in tasks like named entity recognition and relation extraction. It has proven effective for processing biomedical data, such as protein sequences, in DDI prediction.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300" b="1" dirty="0"/>
              <a:t>Multimodal CNN-DDI (Zhang et al., 2020):</a:t>
            </a: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300" dirty="0"/>
              <a:t>This study uses a multimodal CNN to predict drug-drug interaction events by integrating drug molecular features and interaction data, significantly improving DDI prediction accuracy.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300" b="1" dirty="0"/>
              <a:t>Deep Learning for DDI Prediction (Choi &amp; Cho, 2020):</a:t>
            </a: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300" dirty="0"/>
              <a:t>This approach utilizes deep learning models combined with protein-protein interaction networks to enhance DDI prediction by capturing molecular relationships.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300" b="1" dirty="0"/>
              <a:t>Network Integration for DDI Prediction (Yu et al., 2021):</a:t>
            </a: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300" dirty="0"/>
              <a:t>This research integrates drug, target, and side effect networks to predict DDIs, demonstrating the effectiveness of combining multi-source data for more accurate predictions.</a:t>
            </a:r>
          </a:p>
        </p:txBody>
      </p:sp>
      <p:pic>
        <p:nvPicPr>
          <p:cNvPr id="24" name="Picture 23" descr="Chemical formulas are written on paper">
            <a:extLst>
              <a:ext uri="{FF2B5EF4-FFF2-40B4-BE49-F238E27FC236}">
                <a16:creationId xmlns:a16="http://schemas.microsoft.com/office/drawing/2014/main" id="{607A9A8B-CBB3-2E68-25C6-765913B3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96" r="39709" b="-1"/>
          <a:stretch/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9" y="609600"/>
            <a:ext cx="7648121" cy="1099457"/>
          </a:xfrm>
        </p:spPr>
        <p:txBody>
          <a:bodyPr>
            <a:normAutofit/>
          </a:bodyPr>
          <a:lstStyle/>
          <a:p>
            <a:r>
              <a:t>Data 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9A8E97-A8A9-DFA7-D958-B68633DA4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837976"/>
              </p:ext>
            </p:extLst>
          </p:nvPr>
        </p:nvGraphicFramePr>
        <p:xfrm>
          <a:off x="965199" y="1161535"/>
          <a:ext cx="7213600" cy="4880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>
            <a:normAutofit/>
          </a:bodyPr>
          <a:lstStyle/>
          <a:p>
            <a:r>
              <a:rPr lang="en-US"/>
              <a:t>Dataset Cleaning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1D3741-B3D3-0D48-0E07-658437350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853589"/>
              </p:ext>
            </p:extLst>
          </p:nvPr>
        </p:nvGraphicFramePr>
        <p:xfrm>
          <a:off x="508397" y="1210962"/>
          <a:ext cx="8005408" cy="483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272</TotalTime>
  <Words>3549</Words>
  <Application>Microsoft Macintosh PowerPoint</Application>
  <PresentationFormat>On-screen Show (4:3)</PresentationFormat>
  <Paragraphs>513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Times New Roman</vt:lpstr>
      <vt:lpstr>Trebuchet MS</vt:lpstr>
      <vt:lpstr>Wingdings 3</vt:lpstr>
      <vt:lpstr>Facet</vt:lpstr>
      <vt:lpstr>PowerPoint Presentation</vt:lpstr>
      <vt:lpstr>Drug-Drug Interaction Prediction Using Machine Learning and Deep Learning Models. </vt:lpstr>
      <vt:lpstr>Motivation</vt:lpstr>
      <vt:lpstr>Problem Statement</vt:lpstr>
      <vt:lpstr>Research Questions ( </vt:lpstr>
      <vt:lpstr>Project Objectives</vt:lpstr>
      <vt:lpstr>Literature Review</vt:lpstr>
      <vt:lpstr>Data Sources</vt:lpstr>
      <vt:lpstr>Dataset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Balanced Class Distribution</vt:lpstr>
      <vt:lpstr>PowerPoint Presentation</vt:lpstr>
      <vt:lpstr>PowerPoint Presentation</vt:lpstr>
      <vt:lpstr>Key Statistics</vt:lpstr>
      <vt:lpstr>Pipeline Overview</vt:lpstr>
      <vt:lpstr>Protein Embeddings</vt:lpstr>
      <vt:lpstr>PowerPoint Presentation</vt:lpstr>
      <vt:lpstr>Drug Embeddings</vt:lpstr>
      <vt:lpstr>PowerPoint Presentation</vt:lpstr>
      <vt:lpstr>PowerPoint Presentation</vt:lpstr>
      <vt:lpstr>Drug Pair Features</vt:lpstr>
      <vt:lpstr>PowerPoint Presentation</vt:lpstr>
      <vt:lpstr>PowerPoint Presentation</vt:lpstr>
      <vt:lpstr>Feature Scaling</vt:lpstr>
      <vt:lpstr>Dimensionality Reduction</vt:lpstr>
      <vt:lpstr>Model Development </vt:lpstr>
      <vt:lpstr>SMOTE</vt:lpstr>
      <vt:lpstr>PowerPoint Presentation</vt:lpstr>
      <vt:lpstr>Hyperparameter Tuning for All Models </vt:lpstr>
      <vt:lpstr>Training Performance</vt:lpstr>
      <vt:lpstr>PowerPoint Presentation</vt:lpstr>
      <vt:lpstr>Key Observations:</vt:lpstr>
      <vt:lpstr>Dimensionality Reduction Impact</vt:lpstr>
      <vt:lpstr>Key Insights: </vt:lpstr>
      <vt:lpstr>Model Comparisons</vt:lpstr>
      <vt:lpstr>Best Model: Random Forest  </vt:lpstr>
      <vt:lpstr>Feature Importance</vt:lpstr>
      <vt:lpstr>Deep Learning Challenges</vt:lpstr>
      <vt:lpstr>Interpretation of Results</vt:lpstr>
      <vt:lpstr>Key Takeaways</vt:lpstr>
      <vt:lpstr>Limitations</vt:lpstr>
      <vt:lpstr>Future Improvements</vt:lpstr>
      <vt:lpstr>Applications</vt:lpstr>
      <vt:lpstr>Acknowledgments and 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navya kalyani</cp:lastModifiedBy>
  <cp:revision>32</cp:revision>
  <dcterms:created xsi:type="dcterms:W3CDTF">2013-01-27T09:14:16Z</dcterms:created>
  <dcterms:modified xsi:type="dcterms:W3CDTF">2024-11-28T17:55:19Z</dcterms:modified>
  <cp:category/>
</cp:coreProperties>
</file>